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0" name="PlaceHolder 1"/>
          <p:cNvSpPr>
            <a:spLocks noGrp="1"/>
          </p:cNvSpPr>
          <p:nvPr>
            <p:ph type="body"/>
          </p:nvPr>
        </p:nvSpPr>
        <p:spPr>
          <a:xfrm>
            <a:off x="756000" y="5078520"/>
            <a:ext cx="6047640" cy="4811040"/>
          </a:xfrm>
          <a:prstGeom prst="rect">
            <a:avLst/>
          </a:prstGeom>
        </p:spPr>
        <p:txBody>
          <a:bodyPr lIns="0" tIns="0" rIns="0" bIns="0"/>
          <a:lstStyle/>
          <a:p>
            <a:r>
              <a:rPr lang="en-US" sz="2000" b="0" strike="noStrike" spc="-1">
                <a:solidFill>
                  <a:srgbClr val="000000"/>
                </a:solidFill>
                <a:uFill>
                  <a:solidFill>
                    <a:srgbClr val="FFFFFF"/>
                  </a:solidFill>
                </a:uFill>
                <a:latin typeface="Arial"/>
              </a:rPr>
              <a:t>Click to edit the notes format</a:t>
            </a:r>
          </a:p>
        </p:txBody>
      </p:sp>
      <p:sp>
        <p:nvSpPr>
          <p:cNvPr id="91" name="PlaceHolder 2"/>
          <p:cNvSpPr>
            <a:spLocks noGrp="1"/>
          </p:cNvSpPr>
          <p:nvPr>
            <p:ph type="hdr"/>
          </p:nvPr>
        </p:nvSpPr>
        <p:spPr>
          <a:xfrm>
            <a:off x="0" y="0"/>
            <a:ext cx="3280680" cy="534240"/>
          </a:xfrm>
          <a:prstGeom prst="rect">
            <a:avLst/>
          </a:prstGeom>
        </p:spPr>
        <p:txBody>
          <a:bodyPr lIns="0" tIns="0" rIns="0" bIns="0"/>
          <a:lstStyle/>
          <a:p>
            <a:r>
              <a:rPr lang="en-US" sz="1400" b="0" strike="noStrike" spc="-1">
                <a:solidFill>
                  <a:srgbClr val="000000"/>
                </a:solidFill>
                <a:uFill>
                  <a:solidFill>
                    <a:srgbClr val="FFFFFF"/>
                  </a:solidFill>
                </a:uFill>
                <a:latin typeface="Times New Roman"/>
              </a:rPr>
              <a:t> </a:t>
            </a:r>
          </a:p>
        </p:txBody>
      </p:sp>
      <p:sp>
        <p:nvSpPr>
          <p:cNvPr id="92" name="PlaceHolder 3"/>
          <p:cNvSpPr>
            <a:spLocks noGrp="1"/>
          </p:cNvSpPr>
          <p:nvPr>
            <p:ph type="dt"/>
          </p:nvPr>
        </p:nvSpPr>
        <p:spPr>
          <a:xfrm>
            <a:off x="4278960" y="0"/>
            <a:ext cx="3280680" cy="534240"/>
          </a:xfrm>
          <a:prstGeom prst="rect">
            <a:avLst/>
          </a:prstGeom>
        </p:spPr>
        <p:txBody>
          <a:bodyPr lIns="0" tIns="0" rIns="0" bIns="0"/>
          <a:lstStyle/>
          <a:p>
            <a:pPr algn="r"/>
            <a:r>
              <a:rPr lang="en-US" sz="1400" b="0" strike="noStrike" spc="-1">
                <a:solidFill>
                  <a:srgbClr val="000000"/>
                </a:solidFill>
                <a:uFill>
                  <a:solidFill>
                    <a:srgbClr val="FFFFFF"/>
                  </a:solidFill>
                </a:uFill>
                <a:latin typeface="Times New Roman"/>
              </a:rPr>
              <a:t> </a:t>
            </a:r>
          </a:p>
        </p:txBody>
      </p:sp>
      <p:sp>
        <p:nvSpPr>
          <p:cNvPr id="93" name="PlaceHolder 4"/>
          <p:cNvSpPr>
            <a:spLocks noGrp="1"/>
          </p:cNvSpPr>
          <p:nvPr>
            <p:ph type="ftr"/>
          </p:nvPr>
        </p:nvSpPr>
        <p:spPr>
          <a:xfrm>
            <a:off x="0" y="10157400"/>
            <a:ext cx="3280680" cy="534240"/>
          </a:xfrm>
          <a:prstGeom prst="rect">
            <a:avLst/>
          </a:prstGeom>
        </p:spPr>
        <p:txBody>
          <a:bodyPr lIns="0" tIns="0" rIns="0" bIns="0" anchor="b"/>
          <a:lstStyle/>
          <a:p>
            <a:r>
              <a:rPr lang="en-US" sz="1400" b="0" strike="noStrike" spc="-1">
                <a:solidFill>
                  <a:srgbClr val="000000"/>
                </a:solidFill>
                <a:uFill>
                  <a:solidFill>
                    <a:srgbClr val="FFFFFF"/>
                  </a:solidFill>
                </a:uFill>
                <a:latin typeface="Times New Roman"/>
              </a:rPr>
              <a:t> </a:t>
            </a:r>
          </a:p>
        </p:txBody>
      </p:sp>
      <p:sp>
        <p:nvSpPr>
          <p:cNvPr id="94" name="PlaceHolder 5"/>
          <p:cNvSpPr>
            <a:spLocks noGrp="1"/>
          </p:cNvSpPr>
          <p:nvPr>
            <p:ph type="sldNum"/>
          </p:nvPr>
        </p:nvSpPr>
        <p:spPr>
          <a:xfrm>
            <a:off x="4278960" y="10157400"/>
            <a:ext cx="3280680" cy="534240"/>
          </a:xfrm>
          <a:prstGeom prst="rect">
            <a:avLst/>
          </a:prstGeom>
        </p:spPr>
        <p:txBody>
          <a:bodyPr lIns="0" tIns="0" rIns="0" bIns="0" anchor="b"/>
          <a:lstStyle/>
          <a:p>
            <a:pPr algn="r"/>
            <a:fld id="{B8E7E479-6A8F-43DE-B4C6-5B34F556AC8E}" type="slidenum">
              <a:rPr lang="en-US" sz="1400" b="0" strike="noStrike" spc="-1">
                <a:solidFill>
                  <a:srgbClr val="000000"/>
                </a:solidFill>
                <a:uFill>
                  <a:solidFill>
                    <a:srgbClr val="FFFFFF"/>
                  </a:solidFill>
                </a:uFill>
                <a:latin typeface="Times New Roman"/>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laceHolder 1"/>
          <p:cNvSpPr>
            <a:spLocks noGrp="1"/>
          </p:cNvSpPr>
          <p:nvPr>
            <p:ph type="body"/>
          </p:nvPr>
        </p:nvSpPr>
        <p:spPr>
          <a:xfrm>
            <a:off x="685800" y="4400640"/>
            <a:ext cx="5486040" cy="3600000"/>
          </a:xfrm>
          <a:prstGeom prst="rect">
            <a:avLst/>
          </a:prstGeom>
        </p:spPr>
        <p:txBody>
          <a:bodyPr/>
          <a:lstStyle/>
          <a:p>
            <a:endParaRPr lang="en-US" sz="2000" b="0" strike="noStrike" spc="-1">
              <a:solidFill>
                <a:srgbClr val="000000"/>
              </a:solidFill>
              <a:uFill>
                <a:solidFill>
                  <a:srgbClr val="FFFFFF"/>
                </a:solidFill>
              </a:uFill>
              <a:latin typeface="Arial"/>
            </a:endParaRPr>
          </a:p>
        </p:txBody>
      </p:sp>
      <p:sp>
        <p:nvSpPr>
          <p:cNvPr id="145" name="TextShape 2"/>
          <p:cNvSpPr txBox="1"/>
          <p:nvPr/>
        </p:nvSpPr>
        <p:spPr>
          <a:xfrm>
            <a:off x="3884760" y="8685360"/>
            <a:ext cx="2971440" cy="458280"/>
          </a:xfrm>
          <a:prstGeom prst="rect">
            <a:avLst/>
          </a:prstGeom>
          <a:noFill/>
          <a:ln>
            <a:noFill/>
          </a:ln>
        </p:spPr>
        <p:txBody>
          <a:bodyPr anchor="b"/>
          <a:lstStyle/>
          <a:p>
            <a:pPr algn="r">
              <a:lnSpc>
                <a:spcPct val="100000"/>
              </a:lnSpc>
            </a:pPr>
            <a:fld id="{72B32CF9-514D-44C8-BF1C-E21BC8715DC7}" type="slidenum">
              <a:rPr lang="en-US" sz="1200" b="0" strike="noStrike" spc="-1">
                <a:solidFill>
                  <a:srgbClr val="000000"/>
                </a:solidFill>
                <a:uFill>
                  <a:solidFill>
                    <a:srgbClr val="FFFFFF"/>
                  </a:solidFill>
                </a:uFill>
                <a:latin typeface="+mn-lt"/>
                <a:ea typeface="+mn-ea"/>
              </a:rPr>
              <a:t>2</a:t>
            </a:fld>
            <a:endParaRPr lang="en-US" sz="14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PlaceHolder 1"/>
          <p:cNvSpPr>
            <a:spLocks noGrp="1"/>
          </p:cNvSpPr>
          <p:nvPr>
            <p:ph type="body"/>
          </p:nvPr>
        </p:nvSpPr>
        <p:spPr>
          <a:xfrm>
            <a:off x="685800" y="4400640"/>
            <a:ext cx="5486040" cy="3600000"/>
          </a:xfrm>
          <a:prstGeom prst="rect">
            <a:avLst/>
          </a:prstGeom>
        </p:spPr>
        <p:txBody>
          <a:bodyPr/>
          <a:lstStyle/>
          <a:p>
            <a:r>
              <a:rPr lang="en-US" sz="2000" b="0" strike="noStrike" spc="-1">
                <a:solidFill>
                  <a:srgbClr val="000000"/>
                </a:solidFill>
                <a:uFill>
                  <a:solidFill>
                    <a:srgbClr val="FFFFFF"/>
                  </a:solidFill>
                </a:uFill>
                <a:latin typeface="Arial"/>
              </a:rPr>
              <a:t>Filtering the data like this helped with false positives for cars/trees that were not on the road.</a:t>
            </a:r>
          </a:p>
        </p:txBody>
      </p:sp>
      <p:sp>
        <p:nvSpPr>
          <p:cNvPr id="147" name="TextShape 2"/>
          <p:cNvSpPr txBox="1"/>
          <p:nvPr/>
        </p:nvSpPr>
        <p:spPr>
          <a:xfrm>
            <a:off x="3884760" y="8685360"/>
            <a:ext cx="2971440" cy="458280"/>
          </a:xfrm>
          <a:prstGeom prst="rect">
            <a:avLst/>
          </a:prstGeom>
          <a:noFill/>
          <a:ln>
            <a:noFill/>
          </a:ln>
        </p:spPr>
        <p:txBody>
          <a:bodyPr anchor="b"/>
          <a:lstStyle/>
          <a:p>
            <a:pPr algn="r">
              <a:lnSpc>
                <a:spcPct val="100000"/>
              </a:lnSpc>
            </a:pPr>
            <a:fld id="{4AC4E743-35E4-4B4F-A48E-CE681072A46D}" type="slidenum">
              <a:rPr lang="en-US" sz="1200" b="0" strike="noStrike" spc="-1">
                <a:solidFill>
                  <a:srgbClr val="000000"/>
                </a:solidFill>
                <a:uFill>
                  <a:solidFill>
                    <a:srgbClr val="FFFFFF"/>
                  </a:solidFill>
                </a:uFill>
                <a:latin typeface="+mn-lt"/>
                <a:ea typeface="+mn-ea"/>
              </a:rPr>
              <a:t>3</a:t>
            </a:fld>
            <a:endParaRPr lang="en-US" sz="1400" b="0" strike="noStrike" spc="-1">
              <a:solidFill>
                <a:srgbClr val="000000"/>
              </a:solidFill>
              <a:uFill>
                <a:solidFill>
                  <a:srgbClr val="FFFFFF"/>
                </a:solidFill>
              </a:u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33" name="PlaceHolder 2"/>
          <p:cNvSpPr>
            <a:spLocks noGrp="1"/>
          </p:cNvSpPr>
          <p:nvPr>
            <p:ph type="body"/>
          </p:nvPr>
        </p:nvSpPr>
        <p:spPr>
          <a:xfrm>
            <a:off x="1103400" y="2053080"/>
            <a:ext cx="894636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34" name="PlaceHolder 3"/>
          <p:cNvSpPr>
            <a:spLocks noGrp="1"/>
          </p:cNvSpPr>
          <p:nvPr>
            <p:ph type="body"/>
          </p:nvPr>
        </p:nvSpPr>
        <p:spPr>
          <a:xfrm>
            <a:off x="1103400" y="4244400"/>
            <a:ext cx="894636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36" name="PlaceHolder 2"/>
          <p:cNvSpPr>
            <a:spLocks noGrp="1"/>
          </p:cNvSpPr>
          <p:nvPr>
            <p:ph type="body"/>
          </p:nvPr>
        </p:nvSpPr>
        <p:spPr>
          <a:xfrm>
            <a:off x="110340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37" name="PlaceHolder 3"/>
          <p:cNvSpPr>
            <a:spLocks noGrp="1"/>
          </p:cNvSpPr>
          <p:nvPr>
            <p:ph type="body"/>
          </p:nvPr>
        </p:nvSpPr>
        <p:spPr>
          <a:xfrm>
            <a:off x="568764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38" name="PlaceHolder 4"/>
          <p:cNvSpPr>
            <a:spLocks noGrp="1"/>
          </p:cNvSpPr>
          <p:nvPr>
            <p:ph type="body"/>
          </p:nvPr>
        </p:nvSpPr>
        <p:spPr>
          <a:xfrm>
            <a:off x="5687640" y="424440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39" name="PlaceHolder 5"/>
          <p:cNvSpPr>
            <a:spLocks noGrp="1"/>
          </p:cNvSpPr>
          <p:nvPr>
            <p:ph type="body"/>
          </p:nvPr>
        </p:nvSpPr>
        <p:spPr>
          <a:xfrm>
            <a:off x="1103400" y="424440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41" name="PlaceHolder 2"/>
          <p:cNvSpPr>
            <a:spLocks noGrp="1"/>
          </p:cNvSpPr>
          <p:nvPr>
            <p:ph type="body"/>
          </p:nvPr>
        </p:nvSpPr>
        <p:spPr>
          <a:xfrm>
            <a:off x="1103400" y="2053080"/>
            <a:ext cx="894636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42" name="PlaceHolder 3"/>
          <p:cNvSpPr>
            <a:spLocks noGrp="1"/>
          </p:cNvSpPr>
          <p:nvPr>
            <p:ph type="body"/>
          </p:nvPr>
        </p:nvSpPr>
        <p:spPr>
          <a:xfrm>
            <a:off x="1103400" y="2053080"/>
            <a:ext cx="894636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pic>
        <p:nvPicPr>
          <p:cNvPr id="43" name="Picture 42"/>
          <p:cNvPicPr/>
          <p:nvPr/>
        </p:nvPicPr>
        <p:blipFill>
          <a:blip r:embed="rId2"/>
          <a:stretch/>
        </p:blipFill>
        <p:spPr>
          <a:xfrm>
            <a:off x="2947320" y="2052720"/>
            <a:ext cx="5257800" cy="4195080"/>
          </a:xfrm>
          <a:prstGeom prst="rect">
            <a:avLst/>
          </a:prstGeom>
          <a:ln>
            <a:noFill/>
          </a:ln>
        </p:spPr>
      </p:pic>
      <p:pic>
        <p:nvPicPr>
          <p:cNvPr id="44" name="Picture 43"/>
          <p:cNvPicPr/>
          <p:nvPr/>
        </p:nvPicPr>
        <p:blipFill>
          <a:blip r:embed="rId2"/>
          <a:stretch/>
        </p:blipFill>
        <p:spPr>
          <a:xfrm>
            <a:off x="2947320" y="2052720"/>
            <a:ext cx="5257800" cy="4195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57" name="PlaceHolder 2"/>
          <p:cNvSpPr>
            <a:spLocks noGrp="1"/>
          </p:cNvSpPr>
          <p:nvPr>
            <p:ph type="subTitle"/>
          </p:nvPr>
        </p:nvSpPr>
        <p:spPr>
          <a:xfrm>
            <a:off x="1103400" y="2053080"/>
            <a:ext cx="8946360" cy="41950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59" name="PlaceHolder 2"/>
          <p:cNvSpPr>
            <a:spLocks noGrp="1"/>
          </p:cNvSpPr>
          <p:nvPr>
            <p:ph type="body"/>
          </p:nvPr>
        </p:nvSpPr>
        <p:spPr>
          <a:xfrm>
            <a:off x="1103400" y="2053080"/>
            <a:ext cx="894636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61" name="PlaceHolder 2"/>
          <p:cNvSpPr>
            <a:spLocks noGrp="1"/>
          </p:cNvSpPr>
          <p:nvPr>
            <p:ph type="body"/>
          </p:nvPr>
        </p:nvSpPr>
        <p:spPr>
          <a:xfrm>
            <a:off x="1103400" y="2053080"/>
            <a:ext cx="436572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62" name="PlaceHolder 3"/>
          <p:cNvSpPr>
            <a:spLocks noGrp="1"/>
          </p:cNvSpPr>
          <p:nvPr>
            <p:ph type="body"/>
          </p:nvPr>
        </p:nvSpPr>
        <p:spPr>
          <a:xfrm>
            <a:off x="5687640" y="2053080"/>
            <a:ext cx="436572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646200" y="452880"/>
            <a:ext cx="9404280" cy="64911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66" name="PlaceHolder 2"/>
          <p:cNvSpPr>
            <a:spLocks noGrp="1"/>
          </p:cNvSpPr>
          <p:nvPr>
            <p:ph type="body"/>
          </p:nvPr>
        </p:nvSpPr>
        <p:spPr>
          <a:xfrm>
            <a:off x="110340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67" name="PlaceHolder 3"/>
          <p:cNvSpPr>
            <a:spLocks noGrp="1"/>
          </p:cNvSpPr>
          <p:nvPr>
            <p:ph type="body"/>
          </p:nvPr>
        </p:nvSpPr>
        <p:spPr>
          <a:xfrm>
            <a:off x="1103400" y="424440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68" name="PlaceHolder 4"/>
          <p:cNvSpPr>
            <a:spLocks noGrp="1"/>
          </p:cNvSpPr>
          <p:nvPr>
            <p:ph type="body"/>
          </p:nvPr>
        </p:nvSpPr>
        <p:spPr>
          <a:xfrm>
            <a:off x="5687640" y="2053080"/>
            <a:ext cx="436572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12" name="PlaceHolder 2"/>
          <p:cNvSpPr>
            <a:spLocks noGrp="1"/>
          </p:cNvSpPr>
          <p:nvPr>
            <p:ph type="subTitle"/>
          </p:nvPr>
        </p:nvSpPr>
        <p:spPr>
          <a:xfrm>
            <a:off x="1103400" y="2053080"/>
            <a:ext cx="8946360" cy="419508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70" name="PlaceHolder 2"/>
          <p:cNvSpPr>
            <a:spLocks noGrp="1"/>
          </p:cNvSpPr>
          <p:nvPr>
            <p:ph type="body"/>
          </p:nvPr>
        </p:nvSpPr>
        <p:spPr>
          <a:xfrm>
            <a:off x="1103400" y="2053080"/>
            <a:ext cx="436572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71" name="PlaceHolder 3"/>
          <p:cNvSpPr>
            <a:spLocks noGrp="1"/>
          </p:cNvSpPr>
          <p:nvPr>
            <p:ph type="body"/>
          </p:nvPr>
        </p:nvSpPr>
        <p:spPr>
          <a:xfrm>
            <a:off x="568764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72" name="PlaceHolder 4"/>
          <p:cNvSpPr>
            <a:spLocks noGrp="1"/>
          </p:cNvSpPr>
          <p:nvPr>
            <p:ph type="body"/>
          </p:nvPr>
        </p:nvSpPr>
        <p:spPr>
          <a:xfrm>
            <a:off x="5687640" y="424440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74" name="PlaceHolder 2"/>
          <p:cNvSpPr>
            <a:spLocks noGrp="1"/>
          </p:cNvSpPr>
          <p:nvPr>
            <p:ph type="body"/>
          </p:nvPr>
        </p:nvSpPr>
        <p:spPr>
          <a:xfrm>
            <a:off x="110340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75" name="PlaceHolder 3"/>
          <p:cNvSpPr>
            <a:spLocks noGrp="1"/>
          </p:cNvSpPr>
          <p:nvPr>
            <p:ph type="body"/>
          </p:nvPr>
        </p:nvSpPr>
        <p:spPr>
          <a:xfrm>
            <a:off x="568764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76" name="PlaceHolder 4"/>
          <p:cNvSpPr>
            <a:spLocks noGrp="1"/>
          </p:cNvSpPr>
          <p:nvPr>
            <p:ph type="body"/>
          </p:nvPr>
        </p:nvSpPr>
        <p:spPr>
          <a:xfrm>
            <a:off x="1103400" y="4244400"/>
            <a:ext cx="894636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78" name="PlaceHolder 2"/>
          <p:cNvSpPr>
            <a:spLocks noGrp="1"/>
          </p:cNvSpPr>
          <p:nvPr>
            <p:ph type="body"/>
          </p:nvPr>
        </p:nvSpPr>
        <p:spPr>
          <a:xfrm>
            <a:off x="1103400" y="2053080"/>
            <a:ext cx="894636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79" name="PlaceHolder 3"/>
          <p:cNvSpPr>
            <a:spLocks noGrp="1"/>
          </p:cNvSpPr>
          <p:nvPr>
            <p:ph type="body"/>
          </p:nvPr>
        </p:nvSpPr>
        <p:spPr>
          <a:xfrm>
            <a:off x="1103400" y="4244400"/>
            <a:ext cx="894636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81" name="PlaceHolder 2"/>
          <p:cNvSpPr>
            <a:spLocks noGrp="1"/>
          </p:cNvSpPr>
          <p:nvPr>
            <p:ph type="body"/>
          </p:nvPr>
        </p:nvSpPr>
        <p:spPr>
          <a:xfrm>
            <a:off x="110340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82" name="PlaceHolder 3"/>
          <p:cNvSpPr>
            <a:spLocks noGrp="1"/>
          </p:cNvSpPr>
          <p:nvPr>
            <p:ph type="body"/>
          </p:nvPr>
        </p:nvSpPr>
        <p:spPr>
          <a:xfrm>
            <a:off x="568764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83" name="PlaceHolder 4"/>
          <p:cNvSpPr>
            <a:spLocks noGrp="1"/>
          </p:cNvSpPr>
          <p:nvPr>
            <p:ph type="body"/>
          </p:nvPr>
        </p:nvSpPr>
        <p:spPr>
          <a:xfrm>
            <a:off x="5687640" y="424440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84" name="PlaceHolder 5"/>
          <p:cNvSpPr>
            <a:spLocks noGrp="1"/>
          </p:cNvSpPr>
          <p:nvPr>
            <p:ph type="body"/>
          </p:nvPr>
        </p:nvSpPr>
        <p:spPr>
          <a:xfrm>
            <a:off x="1103400" y="424440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86" name="PlaceHolder 2"/>
          <p:cNvSpPr>
            <a:spLocks noGrp="1"/>
          </p:cNvSpPr>
          <p:nvPr>
            <p:ph type="body"/>
          </p:nvPr>
        </p:nvSpPr>
        <p:spPr>
          <a:xfrm>
            <a:off x="1103400" y="2053080"/>
            <a:ext cx="894636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87" name="PlaceHolder 3"/>
          <p:cNvSpPr>
            <a:spLocks noGrp="1"/>
          </p:cNvSpPr>
          <p:nvPr>
            <p:ph type="body"/>
          </p:nvPr>
        </p:nvSpPr>
        <p:spPr>
          <a:xfrm>
            <a:off x="1103400" y="2053080"/>
            <a:ext cx="894636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pic>
        <p:nvPicPr>
          <p:cNvPr id="88" name="Picture 87"/>
          <p:cNvPicPr/>
          <p:nvPr/>
        </p:nvPicPr>
        <p:blipFill>
          <a:blip r:embed="rId2"/>
          <a:stretch/>
        </p:blipFill>
        <p:spPr>
          <a:xfrm>
            <a:off x="2947320" y="2052720"/>
            <a:ext cx="5257800" cy="4195080"/>
          </a:xfrm>
          <a:prstGeom prst="rect">
            <a:avLst/>
          </a:prstGeom>
          <a:ln>
            <a:noFill/>
          </a:ln>
        </p:spPr>
      </p:pic>
      <p:pic>
        <p:nvPicPr>
          <p:cNvPr id="89" name="Picture 88"/>
          <p:cNvPicPr/>
          <p:nvPr/>
        </p:nvPicPr>
        <p:blipFill>
          <a:blip r:embed="rId2"/>
          <a:stretch/>
        </p:blipFill>
        <p:spPr>
          <a:xfrm>
            <a:off x="2947320" y="2052720"/>
            <a:ext cx="5257800" cy="41950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14" name="PlaceHolder 2"/>
          <p:cNvSpPr>
            <a:spLocks noGrp="1"/>
          </p:cNvSpPr>
          <p:nvPr>
            <p:ph type="body"/>
          </p:nvPr>
        </p:nvSpPr>
        <p:spPr>
          <a:xfrm>
            <a:off x="1103400" y="2053080"/>
            <a:ext cx="894636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16" name="PlaceHolder 2"/>
          <p:cNvSpPr>
            <a:spLocks noGrp="1"/>
          </p:cNvSpPr>
          <p:nvPr>
            <p:ph type="body"/>
          </p:nvPr>
        </p:nvSpPr>
        <p:spPr>
          <a:xfrm>
            <a:off x="1103400" y="2053080"/>
            <a:ext cx="436572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17" name="PlaceHolder 3"/>
          <p:cNvSpPr>
            <a:spLocks noGrp="1"/>
          </p:cNvSpPr>
          <p:nvPr>
            <p:ph type="body"/>
          </p:nvPr>
        </p:nvSpPr>
        <p:spPr>
          <a:xfrm>
            <a:off x="5687640" y="2053080"/>
            <a:ext cx="436572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46200" y="452880"/>
            <a:ext cx="9404280" cy="64911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21" name="PlaceHolder 2"/>
          <p:cNvSpPr>
            <a:spLocks noGrp="1"/>
          </p:cNvSpPr>
          <p:nvPr>
            <p:ph type="body"/>
          </p:nvPr>
        </p:nvSpPr>
        <p:spPr>
          <a:xfrm>
            <a:off x="110340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22" name="PlaceHolder 3"/>
          <p:cNvSpPr>
            <a:spLocks noGrp="1"/>
          </p:cNvSpPr>
          <p:nvPr>
            <p:ph type="body"/>
          </p:nvPr>
        </p:nvSpPr>
        <p:spPr>
          <a:xfrm>
            <a:off x="1103400" y="424440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23" name="PlaceHolder 4"/>
          <p:cNvSpPr>
            <a:spLocks noGrp="1"/>
          </p:cNvSpPr>
          <p:nvPr>
            <p:ph type="body"/>
          </p:nvPr>
        </p:nvSpPr>
        <p:spPr>
          <a:xfrm>
            <a:off x="5687640" y="2053080"/>
            <a:ext cx="436572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25" name="PlaceHolder 2"/>
          <p:cNvSpPr>
            <a:spLocks noGrp="1"/>
          </p:cNvSpPr>
          <p:nvPr>
            <p:ph type="body"/>
          </p:nvPr>
        </p:nvSpPr>
        <p:spPr>
          <a:xfrm>
            <a:off x="1103400" y="2053080"/>
            <a:ext cx="4365720" cy="41950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26" name="PlaceHolder 3"/>
          <p:cNvSpPr>
            <a:spLocks noGrp="1"/>
          </p:cNvSpPr>
          <p:nvPr>
            <p:ph type="body"/>
          </p:nvPr>
        </p:nvSpPr>
        <p:spPr>
          <a:xfrm>
            <a:off x="568764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27" name="PlaceHolder 4"/>
          <p:cNvSpPr>
            <a:spLocks noGrp="1"/>
          </p:cNvSpPr>
          <p:nvPr>
            <p:ph type="body"/>
          </p:nvPr>
        </p:nvSpPr>
        <p:spPr>
          <a:xfrm>
            <a:off x="5687640" y="424440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46200" y="452880"/>
            <a:ext cx="9404280" cy="1400040"/>
          </a:xfrm>
          <a:prstGeom prst="rect">
            <a:avLst/>
          </a:prstGeom>
        </p:spPr>
        <p:txBody>
          <a:bodyPr lIns="0" tIns="0" rIns="0" bIns="0" anchor="ctr"/>
          <a:lstStyle/>
          <a:p>
            <a:endParaRPr lang="en-US" sz="1800" b="0" strike="noStrike" spc="-1">
              <a:solidFill>
                <a:srgbClr val="FFFFFF"/>
              </a:solidFill>
              <a:uFill>
                <a:solidFill>
                  <a:srgbClr val="FFFFFF"/>
                </a:solidFill>
              </a:uFill>
              <a:latin typeface="Century Gothic"/>
            </a:endParaRPr>
          </a:p>
        </p:txBody>
      </p:sp>
      <p:sp>
        <p:nvSpPr>
          <p:cNvPr id="29" name="PlaceHolder 2"/>
          <p:cNvSpPr>
            <a:spLocks noGrp="1"/>
          </p:cNvSpPr>
          <p:nvPr>
            <p:ph type="body"/>
          </p:nvPr>
        </p:nvSpPr>
        <p:spPr>
          <a:xfrm>
            <a:off x="110340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30" name="PlaceHolder 3"/>
          <p:cNvSpPr>
            <a:spLocks noGrp="1"/>
          </p:cNvSpPr>
          <p:nvPr>
            <p:ph type="body"/>
          </p:nvPr>
        </p:nvSpPr>
        <p:spPr>
          <a:xfrm>
            <a:off x="5687640" y="2053080"/>
            <a:ext cx="436572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
        <p:nvSpPr>
          <p:cNvPr id="31" name="PlaceHolder 4"/>
          <p:cNvSpPr>
            <a:spLocks noGrp="1"/>
          </p:cNvSpPr>
          <p:nvPr>
            <p:ph type="body"/>
          </p:nvPr>
        </p:nvSpPr>
        <p:spPr>
          <a:xfrm>
            <a:off x="1103400" y="4244400"/>
            <a:ext cx="8946360" cy="2000880"/>
          </a:xfrm>
          <a:prstGeom prst="rect">
            <a:avLst/>
          </a:prstGeom>
        </p:spPr>
        <p:txBody>
          <a:bodyPr lIns="0" tIns="0" rIns="0" bIns="0"/>
          <a:lstStyle/>
          <a:p>
            <a:endParaRPr lang="en-US" sz="2000" b="0" strike="noStrike" spc="-1">
              <a:solidFill>
                <a:srgbClr val="FFFFFF"/>
              </a:solidFill>
              <a:uFill>
                <a:solidFill>
                  <a:srgbClr val="FFFFFF"/>
                </a:solidFill>
              </a:uFill>
              <a:latin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1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4.png"/><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pic>
        <p:nvPicPr>
          <p:cNvPr id="11" name="Picture 7"/>
          <p:cNvPicPr/>
          <p:nvPr/>
        </p:nvPicPr>
        <p:blipFill>
          <a:blip r:embed="rId15"/>
          <a:srcRect l="3610"/>
          <a:stretch/>
        </p:blipFill>
        <p:spPr>
          <a:xfrm>
            <a:off x="0" y="2669760"/>
            <a:ext cx="4036680" cy="4187880"/>
          </a:xfrm>
          <a:prstGeom prst="rect">
            <a:avLst/>
          </a:prstGeom>
          <a:ln>
            <a:noFill/>
          </a:ln>
        </p:spPr>
      </p:pic>
      <p:pic>
        <p:nvPicPr>
          <p:cNvPr id="12" name="Picture 6"/>
          <p:cNvPicPr/>
          <p:nvPr/>
        </p:nvPicPr>
        <p:blipFill>
          <a:blip r:embed="rId16"/>
          <a:srcRect l="35647"/>
          <a:stretch/>
        </p:blipFill>
        <p:spPr>
          <a:xfrm>
            <a:off x="0" y="2892240"/>
            <a:ext cx="1522080" cy="2365200"/>
          </a:xfrm>
          <a:prstGeom prst="rect">
            <a:avLst/>
          </a:prstGeom>
          <a:ln>
            <a:noFill/>
          </a:ln>
        </p:spPr>
      </p:pic>
      <p:sp>
        <p:nvSpPr>
          <p:cNvPr id="2" name="CustomShape 1"/>
          <p:cNvSpPr/>
          <p:nvPr/>
        </p:nvSpPr>
        <p:spPr>
          <a:xfrm>
            <a:off x="8609040" y="1676520"/>
            <a:ext cx="2819160" cy="281916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p:cNvPicPr/>
          <p:nvPr/>
        </p:nvPicPr>
        <p:blipFill>
          <a:blip r:embed="rId17"/>
          <a:srcRect t="28812"/>
          <a:stretch/>
        </p:blipFill>
        <p:spPr>
          <a:xfrm>
            <a:off x="7999560" y="0"/>
            <a:ext cx="1603080" cy="1141200"/>
          </a:xfrm>
          <a:prstGeom prst="rect">
            <a:avLst/>
          </a:prstGeom>
          <a:ln>
            <a:noFill/>
          </a:ln>
        </p:spPr>
      </p:pic>
      <p:pic>
        <p:nvPicPr>
          <p:cNvPr id="4" name="Picture 9"/>
          <p:cNvPicPr/>
          <p:nvPr/>
        </p:nvPicPr>
        <p:blipFill>
          <a:blip r:embed="rId18"/>
          <a:srcRect b="23333"/>
          <a:stretch/>
        </p:blipFill>
        <p:spPr>
          <a:xfrm>
            <a:off x="8605800" y="6095880"/>
            <a:ext cx="993240" cy="761760"/>
          </a:xfrm>
          <a:prstGeom prst="rect">
            <a:avLst/>
          </a:prstGeom>
          <a:ln>
            <a:noFill/>
          </a:ln>
        </p:spPr>
      </p:pic>
      <p:sp>
        <p:nvSpPr>
          <p:cNvPr id="5" name="CustomShape 2"/>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1154880" y="1447920"/>
            <a:ext cx="8825400" cy="3329280"/>
          </a:xfrm>
          <a:prstGeom prst="rect">
            <a:avLst/>
          </a:prstGeom>
        </p:spPr>
        <p:txBody>
          <a:bodyPr anchor="b"/>
          <a:lstStyle/>
          <a:p>
            <a:pPr>
              <a:lnSpc>
                <a:spcPct val="100000"/>
              </a:lnSpc>
            </a:pPr>
            <a:r>
              <a:rPr lang="en-US" sz="7200" b="0" strike="noStrike" spc="-1">
                <a:solidFill>
                  <a:srgbClr val="EBEBEB"/>
                </a:solidFill>
                <a:uFill>
                  <a:solidFill>
                    <a:srgbClr val="FFFFFF"/>
                  </a:solidFill>
                </a:uFill>
                <a:latin typeface="Century Gothic"/>
              </a:rPr>
              <a:t>Click to edit Master title style</a:t>
            </a:r>
            <a:endParaRPr lang="en-US" sz="1800" b="0" strike="noStrike" spc="-1">
              <a:solidFill>
                <a:srgbClr val="FFFFFF"/>
              </a:solidFill>
              <a:uFill>
                <a:solidFill>
                  <a:srgbClr val="FFFFFF"/>
                </a:solidFill>
              </a:uFill>
              <a:latin typeface="Century Gothic"/>
            </a:endParaRPr>
          </a:p>
        </p:txBody>
      </p:sp>
      <p:sp>
        <p:nvSpPr>
          <p:cNvPr id="7" name="PlaceHolder 4"/>
          <p:cNvSpPr>
            <a:spLocks noGrp="1"/>
          </p:cNvSpPr>
          <p:nvPr>
            <p:ph type="dt"/>
          </p:nvPr>
        </p:nvSpPr>
        <p:spPr>
          <a:xfrm rot="5400000">
            <a:off x="10155600" y="1790640"/>
            <a:ext cx="990360" cy="304560"/>
          </a:xfrm>
          <a:prstGeom prst="rect">
            <a:avLst/>
          </a:prstGeom>
        </p:spPr>
        <p:txBody>
          <a:bodyPr/>
          <a:lstStyle/>
          <a:p>
            <a:pPr>
              <a:lnSpc>
                <a:spcPct val="100000"/>
              </a:lnSpc>
            </a:pPr>
            <a:r>
              <a:rPr lang="en-US" sz="1100" b="0" strike="noStrike" spc="-1">
                <a:solidFill>
                  <a:srgbClr val="FFFFFF"/>
                </a:solidFill>
                <a:uFill>
                  <a:solidFill>
                    <a:srgbClr val="FFFFFF"/>
                  </a:solidFill>
                </a:uFill>
                <a:latin typeface="Century Gothic"/>
              </a:rPr>
              <a:t>7/10/18</a:t>
            </a:r>
            <a:endParaRPr lang="en-US" sz="1400" b="0" strike="noStrike" spc="-1">
              <a:solidFill>
                <a:srgbClr val="000000"/>
              </a:solidFill>
              <a:uFill>
                <a:solidFill>
                  <a:srgbClr val="FFFFFF"/>
                </a:solidFill>
              </a:uFill>
              <a:latin typeface="Times New Roman"/>
            </a:endParaRPr>
          </a:p>
        </p:txBody>
      </p:sp>
      <p:sp>
        <p:nvSpPr>
          <p:cNvPr id="8" name="PlaceHolder 5"/>
          <p:cNvSpPr>
            <a:spLocks noGrp="1"/>
          </p:cNvSpPr>
          <p:nvPr>
            <p:ph type="ftr"/>
          </p:nvPr>
        </p:nvSpPr>
        <p:spPr>
          <a:xfrm rot="5400000">
            <a:off x="8951760" y="3225240"/>
            <a:ext cx="3859560" cy="304560"/>
          </a:xfrm>
          <a:prstGeom prst="rect">
            <a:avLst/>
          </a:prstGeom>
        </p:spPr>
        <p:txBody>
          <a:bodyPr anchor="b"/>
          <a:lstStyle/>
          <a:p>
            <a:endParaRPr lang="en-US" sz="2400" b="0" strike="noStrike" spc="-1">
              <a:solidFill>
                <a:srgbClr val="000000"/>
              </a:solidFill>
              <a:uFill>
                <a:solidFill>
                  <a:srgbClr val="FFFFFF"/>
                </a:solidFill>
              </a:uFill>
              <a:latin typeface="Times New Roman"/>
            </a:endParaRPr>
          </a:p>
        </p:txBody>
      </p:sp>
      <p:sp>
        <p:nvSpPr>
          <p:cNvPr id="9" name="PlaceHolder 6"/>
          <p:cNvSpPr>
            <a:spLocks noGrp="1"/>
          </p:cNvSpPr>
          <p:nvPr>
            <p:ph type="sldNum"/>
          </p:nvPr>
        </p:nvSpPr>
        <p:spPr>
          <a:xfrm>
            <a:off x="10352520" y="295560"/>
            <a:ext cx="837720" cy="767160"/>
          </a:xfrm>
          <a:prstGeom prst="rect">
            <a:avLst/>
          </a:prstGeom>
        </p:spPr>
        <p:txBody>
          <a:bodyPr anchor="b"/>
          <a:lstStyle/>
          <a:p>
            <a:pPr algn="ctr">
              <a:lnSpc>
                <a:spcPct val="100000"/>
              </a:lnSpc>
            </a:pPr>
            <a:fld id="{97A2A798-4B25-4E82-8C4D-2F6B41D05A79}" type="slidenum">
              <a:rPr lang="en-US" sz="2800" b="0" strike="noStrike" spc="-1">
                <a:solidFill>
                  <a:srgbClr val="FFFFFF"/>
                </a:solidFill>
                <a:uFill>
                  <a:solidFill>
                    <a:srgbClr val="FFFFFF"/>
                  </a:solidFill>
                </a:uFill>
                <a:latin typeface="Century Gothic"/>
              </a:rPr>
              <a:t>‹#›</a:t>
            </a:fld>
            <a:endParaRPr lang="en-US" sz="1400" b="0" strike="noStrike" spc="-1">
              <a:solidFill>
                <a:srgbClr val="000000"/>
              </a:solidFill>
              <a:uFill>
                <a:solidFill>
                  <a:srgbClr val="FFFFFF"/>
                </a:solidFill>
              </a:uFill>
              <a:latin typeface="Times New Roman"/>
            </a:endParaRPr>
          </a:p>
        </p:txBody>
      </p:sp>
      <p:sp>
        <p:nvSpPr>
          <p:cNvPr id="10" name="PlaceHolder 7"/>
          <p:cNvSpPr>
            <a:spLocks noGrp="1"/>
          </p:cNvSpPr>
          <p:nvPr>
            <p:ph type="body"/>
          </p:nvPr>
        </p:nvSpPr>
        <p:spPr>
          <a:xfrm>
            <a:off x="609480" y="1604520"/>
            <a:ext cx="10972440" cy="3977280"/>
          </a:xfrm>
          <a:prstGeom prst="rect">
            <a:avLst/>
          </a:prstGeom>
        </p:spPr>
        <p:txBody>
          <a:bodyPr lIns="0" tIns="0" rIns="0" bIns="0"/>
          <a:lstStyle/>
          <a:p>
            <a:pPr marL="432000" indent="-324000">
              <a:buClr>
                <a:srgbClr val="000000"/>
              </a:buClr>
              <a:buSzPct val="45000"/>
              <a:buFont typeface="Wingdings" charset="2"/>
              <a:buChar char=""/>
            </a:pPr>
            <a:r>
              <a:rPr lang="en-US" sz="2000" b="0" strike="noStrike" spc="-1">
                <a:solidFill>
                  <a:srgbClr val="FFFFFF"/>
                </a:solidFill>
                <a:uFill>
                  <a:solidFill>
                    <a:srgbClr val="FFFFFF"/>
                  </a:solidFill>
                </a:uFill>
                <a:latin typeface="Century Gothic"/>
              </a:rPr>
              <a:t>Click to edit the outline text format</a:t>
            </a:r>
          </a:p>
          <a:p>
            <a:pPr marL="864000" lvl="1" indent="-324000">
              <a:buClr>
                <a:srgbClr val="000000"/>
              </a:buClr>
              <a:buSzPct val="75000"/>
              <a:buFont typeface="Symbol" charset="2"/>
              <a:buChar char=""/>
            </a:pPr>
            <a:r>
              <a:rPr lang="en-US" sz="1600" b="0" strike="noStrike" spc="-1">
                <a:solidFill>
                  <a:srgbClr val="FFFFFF"/>
                </a:solidFill>
                <a:uFill>
                  <a:solidFill>
                    <a:srgbClr val="FFFFFF"/>
                  </a:solidFill>
                </a:uFill>
                <a:latin typeface="Century Gothic"/>
              </a:rPr>
              <a:t>Second Outline Level</a:t>
            </a:r>
          </a:p>
          <a:p>
            <a:pPr marL="1296000" lvl="2" indent="-288000">
              <a:buClr>
                <a:srgbClr val="000000"/>
              </a:buClr>
              <a:buSzPct val="45000"/>
              <a:buFont typeface="Wingdings" charset="2"/>
              <a:buChar char=""/>
            </a:pPr>
            <a:r>
              <a:rPr lang="en-US" sz="1400" b="0" strike="noStrike" spc="-1">
                <a:solidFill>
                  <a:srgbClr val="FFFFFF"/>
                </a:solidFill>
                <a:uFill>
                  <a:solidFill>
                    <a:srgbClr val="FFFFFF"/>
                  </a:solidFill>
                </a:uFill>
                <a:latin typeface="Century Gothic"/>
              </a:rPr>
              <a:t>Third Outline Level</a:t>
            </a:r>
          </a:p>
          <a:p>
            <a:pPr marL="1728000" lvl="3" indent="-216000">
              <a:buClr>
                <a:srgbClr val="000000"/>
              </a:buClr>
              <a:buSzPct val="75000"/>
              <a:buFont typeface="Symbol" charset="2"/>
              <a:buChar char=""/>
            </a:pPr>
            <a:r>
              <a:rPr lang="en-US" sz="1400" b="0" strike="noStrike" spc="-1">
                <a:solidFill>
                  <a:srgbClr val="FFFFFF"/>
                </a:solidFill>
                <a:uFill>
                  <a:solidFill>
                    <a:srgbClr val="FFFFFF"/>
                  </a:solidFill>
                </a:uFill>
                <a:latin typeface="Century Gothic"/>
              </a:rPr>
              <a:t>Fourth Outline Level</a:t>
            </a:r>
          </a:p>
          <a:p>
            <a:pPr marL="2160000" lvl="4" indent="-216000">
              <a:buClr>
                <a:srgbClr val="000000"/>
              </a:buClr>
              <a:buSzPct val="45000"/>
              <a:buFont typeface="Wingdings" charset="2"/>
              <a:buChar char=""/>
            </a:pPr>
            <a:r>
              <a:rPr lang="en-US" sz="2000" b="0" strike="noStrike" spc="-1">
                <a:solidFill>
                  <a:srgbClr val="FFFFFF"/>
                </a:solidFill>
                <a:uFill>
                  <a:solidFill>
                    <a:srgbClr val="FFFFFF"/>
                  </a:solidFill>
                </a:uFill>
                <a:latin typeface="Century Gothic"/>
              </a:rPr>
              <a:t>Fifth Outline Level</a:t>
            </a:r>
          </a:p>
          <a:p>
            <a:pPr marL="2592000" lvl="5" indent="-216000">
              <a:buClr>
                <a:srgbClr val="000000"/>
              </a:buClr>
              <a:buSzPct val="45000"/>
              <a:buFont typeface="Wingdings" charset="2"/>
              <a:buChar char=""/>
            </a:pPr>
            <a:r>
              <a:rPr lang="en-US" sz="2000" b="0" strike="noStrike" spc="-1">
                <a:solidFill>
                  <a:srgbClr val="FFFFFF"/>
                </a:solidFill>
                <a:uFill>
                  <a:solidFill>
                    <a:srgbClr val="FFFFFF"/>
                  </a:solidFill>
                </a:uFill>
                <a:latin typeface="Century Gothic"/>
              </a:rPr>
              <a:t>Sixth Outline Level</a:t>
            </a:r>
          </a:p>
          <a:p>
            <a:pPr marL="3024000" lvl="6" indent="-216000">
              <a:buClr>
                <a:srgbClr val="000000"/>
              </a:buClr>
              <a:buSzPct val="45000"/>
              <a:buFont typeface="Wingdings" charset="2"/>
              <a:buChar char=""/>
            </a:pPr>
            <a:r>
              <a:rPr lang="en-US" sz="2000" b="0" strike="noStrike" spc="-1">
                <a:solidFill>
                  <a:srgbClr val="FFFFFF"/>
                </a:solidFill>
                <a:uFill>
                  <a:solidFill>
                    <a:srgbClr val="FFFFFF"/>
                  </a:solidFill>
                </a:uFill>
                <a:latin typeface="Century Gothic"/>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pic>
        <p:nvPicPr>
          <p:cNvPr id="45" name="Picture 7"/>
          <p:cNvPicPr/>
          <p:nvPr/>
        </p:nvPicPr>
        <p:blipFill>
          <a:blip r:embed="rId15"/>
          <a:srcRect l="3610"/>
          <a:stretch/>
        </p:blipFill>
        <p:spPr>
          <a:xfrm>
            <a:off x="0" y="2669760"/>
            <a:ext cx="4036680" cy="4187880"/>
          </a:xfrm>
          <a:prstGeom prst="rect">
            <a:avLst/>
          </a:prstGeom>
          <a:ln>
            <a:noFill/>
          </a:ln>
        </p:spPr>
      </p:pic>
      <p:pic>
        <p:nvPicPr>
          <p:cNvPr id="46" name="Picture 6"/>
          <p:cNvPicPr/>
          <p:nvPr/>
        </p:nvPicPr>
        <p:blipFill>
          <a:blip r:embed="rId16"/>
          <a:srcRect l="35647"/>
          <a:stretch/>
        </p:blipFill>
        <p:spPr>
          <a:xfrm>
            <a:off x="0" y="2892240"/>
            <a:ext cx="1522080" cy="2365200"/>
          </a:xfrm>
          <a:prstGeom prst="rect">
            <a:avLst/>
          </a:prstGeom>
          <a:ln>
            <a:noFill/>
          </a:ln>
        </p:spPr>
      </p:pic>
      <p:sp>
        <p:nvSpPr>
          <p:cNvPr id="47" name="CustomShape 1"/>
          <p:cNvSpPr/>
          <p:nvPr/>
        </p:nvSpPr>
        <p:spPr>
          <a:xfrm>
            <a:off x="8609040" y="1676520"/>
            <a:ext cx="2819160" cy="281916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8" name="Picture 8"/>
          <p:cNvPicPr/>
          <p:nvPr/>
        </p:nvPicPr>
        <p:blipFill>
          <a:blip r:embed="rId17"/>
          <a:srcRect t="28812"/>
          <a:stretch/>
        </p:blipFill>
        <p:spPr>
          <a:xfrm>
            <a:off x="7999560" y="0"/>
            <a:ext cx="1603080" cy="1141200"/>
          </a:xfrm>
          <a:prstGeom prst="rect">
            <a:avLst/>
          </a:prstGeom>
          <a:ln>
            <a:noFill/>
          </a:ln>
        </p:spPr>
      </p:pic>
      <p:pic>
        <p:nvPicPr>
          <p:cNvPr id="49" name="Picture 9"/>
          <p:cNvPicPr/>
          <p:nvPr/>
        </p:nvPicPr>
        <p:blipFill>
          <a:blip r:embed="rId18"/>
          <a:srcRect b="23333"/>
          <a:stretch/>
        </p:blipFill>
        <p:spPr>
          <a:xfrm>
            <a:off x="8605800" y="6095880"/>
            <a:ext cx="993240" cy="761760"/>
          </a:xfrm>
          <a:prstGeom prst="rect">
            <a:avLst/>
          </a:prstGeom>
          <a:ln>
            <a:noFill/>
          </a:ln>
        </p:spPr>
      </p:pic>
      <p:sp>
        <p:nvSpPr>
          <p:cNvPr id="50" name="CustomShape 2"/>
          <p:cNvSpPr/>
          <p:nvPr/>
        </p:nvSpPr>
        <p:spPr>
          <a:xfrm>
            <a:off x="10437840" y="0"/>
            <a:ext cx="685440" cy="1142640"/>
          </a:xfrm>
          <a:prstGeom prst="rect">
            <a:avLst/>
          </a:prstGeom>
          <a:solidFill>
            <a:schemeClr val="accent1"/>
          </a:solidFill>
          <a:ln>
            <a:noFill/>
          </a:ln>
          <a:effectLst>
            <a:outerShdw blurRad="38100" dist="25400" dir="54000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1" name="PlaceHolder 3"/>
          <p:cNvSpPr>
            <a:spLocks noGrp="1"/>
          </p:cNvSpPr>
          <p:nvPr>
            <p:ph type="title"/>
          </p:nvPr>
        </p:nvSpPr>
        <p:spPr>
          <a:xfrm>
            <a:off x="646200" y="452880"/>
            <a:ext cx="9404280" cy="1400040"/>
          </a:xfrm>
          <a:prstGeom prst="rect">
            <a:avLst/>
          </a:prstGeom>
        </p:spPr>
        <p:txBody>
          <a:bodyPr/>
          <a:lstStyle/>
          <a:p>
            <a:pPr>
              <a:lnSpc>
                <a:spcPct val="100000"/>
              </a:lnSpc>
            </a:pPr>
            <a:r>
              <a:rPr lang="en-US" sz="4200" b="0" strike="noStrike" spc="-1">
                <a:solidFill>
                  <a:srgbClr val="EBEBEB"/>
                </a:solidFill>
                <a:uFill>
                  <a:solidFill>
                    <a:srgbClr val="FFFFFF"/>
                  </a:solidFill>
                </a:uFill>
                <a:latin typeface="Century Gothic"/>
              </a:rPr>
              <a:t>Click to edit Master title style</a:t>
            </a:r>
            <a:endParaRPr lang="en-US" sz="1800" b="0" strike="noStrike" spc="-1">
              <a:solidFill>
                <a:srgbClr val="FFFFFF"/>
              </a:solidFill>
              <a:uFill>
                <a:solidFill>
                  <a:srgbClr val="FFFFFF"/>
                </a:solidFill>
              </a:uFill>
              <a:latin typeface="Century Gothic"/>
            </a:endParaRPr>
          </a:p>
        </p:txBody>
      </p:sp>
      <p:sp>
        <p:nvSpPr>
          <p:cNvPr id="52" name="PlaceHolder 4"/>
          <p:cNvSpPr>
            <a:spLocks noGrp="1"/>
          </p:cNvSpPr>
          <p:nvPr>
            <p:ph type="body"/>
          </p:nvPr>
        </p:nvSpPr>
        <p:spPr>
          <a:xfrm>
            <a:off x="1103400" y="2053080"/>
            <a:ext cx="8946360" cy="4195080"/>
          </a:xfrm>
          <a:prstGeom prst="rect">
            <a:avLst/>
          </a:prstGeom>
        </p:spPr>
        <p:txBody>
          <a:bodyPr/>
          <a:lstStyle/>
          <a:p>
            <a:pPr marL="432000" indent="-324000">
              <a:buClr>
                <a:srgbClr val="000000"/>
              </a:buClr>
              <a:buSzPct val="45000"/>
              <a:buFont typeface="Wingdings" charset="2"/>
              <a:buChar char=""/>
            </a:pPr>
            <a:r>
              <a:rPr lang="en-US" sz="2000" b="0" strike="noStrike" spc="-1">
                <a:solidFill>
                  <a:srgbClr val="FFFFFF"/>
                </a:solidFill>
                <a:uFill>
                  <a:solidFill>
                    <a:srgbClr val="FFFFFF"/>
                  </a:solidFill>
                </a:uFill>
                <a:latin typeface="Century Gothic"/>
              </a:rPr>
              <a:t>Click to edit the outline text format</a:t>
            </a:r>
          </a:p>
          <a:p>
            <a:pPr marL="864000" lvl="1" indent="-324000">
              <a:buClr>
                <a:srgbClr val="000000"/>
              </a:buClr>
              <a:buSzPct val="75000"/>
              <a:buFont typeface="Symbol" charset="2"/>
              <a:buChar char=""/>
            </a:pPr>
            <a:r>
              <a:rPr lang="en-US" sz="2000" b="0" strike="noStrike" spc="-1">
                <a:solidFill>
                  <a:srgbClr val="FFFFFF"/>
                </a:solidFill>
                <a:uFill>
                  <a:solidFill>
                    <a:srgbClr val="FFFFFF"/>
                  </a:solidFill>
                </a:uFill>
                <a:latin typeface="Century Gothic"/>
              </a:rPr>
              <a:t>Second Outline Level</a:t>
            </a:r>
          </a:p>
          <a:p>
            <a:pPr marL="1296000" lvl="2" indent="-288000">
              <a:buClr>
                <a:srgbClr val="000000"/>
              </a:buClr>
              <a:buSzPct val="45000"/>
              <a:buFont typeface="Wingdings" charset="2"/>
              <a:buChar char=""/>
            </a:pPr>
            <a:r>
              <a:rPr lang="en-US" sz="2000" b="0" strike="noStrike" spc="-1">
                <a:solidFill>
                  <a:srgbClr val="FFFFFF"/>
                </a:solidFill>
                <a:uFill>
                  <a:solidFill>
                    <a:srgbClr val="FFFFFF"/>
                  </a:solidFill>
                </a:uFill>
                <a:latin typeface="Century Gothic"/>
              </a:rPr>
              <a:t>Third Outline Level</a:t>
            </a:r>
          </a:p>
          <a:p>
            <a:pPr marL="1728000" lvl="3" indent="-216000">
              <a:buClr>
                <a:srgbClr val="000000"/>
              </a:buClr>
              <a:buSzPct val="75000"/>
              <a:buFont typeface="Symbol" charset="2"/>
              <a:buChar char=""/>
            </a:pPr>
            <a:r>
              <a:rPr lang="en-US" sz="2000" b="0" strike="noStrike" spc="-1">
                <a:solidFill>
                  <a:srgbClr val="FFFFFF"/>
                </a:solidFill>
                <a:uFill>
                  <a:solidFill>
                    <a:srgbClr val="FFFFFF"/>
                  </a:solidFill>
                </a:uFill>
                <a:latin typeface="Century Gothic"/>
              </a:rPr>
              <a:t>Fourth Outline Level</a:t>
            </a:r>
          </a:p>
          <a:p>
            <a:pPr marL="2160000" lvl="4" indent="-216000">
              <a:buClr>
                <a:srgbClr val="000000"/>
              </a:buClr>
              <a:buSzPct val="45000"/>
              <a:buFont typeface="Wingdings" charset="2"/>
              <a:buChar char=""/>
            </a:pPr>
            <a:r>
              <a:rPr lang="en-US" sz="2000" b="0" strike="noStrike" spc="-1">
                <a:solidFill>
                  <a:srgbClr val="FFFFFF"/>
                </a:solidFill>
                <a:uFill>
                  <a:solidFill>
                    <a:srgbClr val="FFFFFF"/>
                  </a:solidFill>
                </a:uFill>
                <a:latin typeface="Century Gothic"/>
              </a:rPr>
              <a:t>Fifth Outline Level</a:t>
            </a:r>
          </a:p>
          <a:p>
            <a:pPr marL="2592000" lvl="5" indent="-216000">
              <a:buClr>
                <a:srgbClr val="000000"/>
              </a:buClr>
              <a:buSzPct val="45000"/>
              <a:buFont typeface="Wingdings" charset="2"/>
              <a:buChar char=""/>
            </a:pPr>
            <a:r>
              <a:rPr lang="en-US" sz="2000" b="0" strike="noStrike" spc="-1">
                <a:solidFill>
                  <a:srgbClr val="FFFFFF"/>
                </a:solidFill>
                <a:uFill>
                  <a:solidFill>
                    <a:srgbClr val="FFFFFF"/>
                  </a:solidFill>
                </a:uFill>
                <a:latin typeface="Century Gothic"/>
              </a:rPr>
              <a:t>Sixth Outline Level</a:t>
            </a:r>
          </a:p>
          <a:p>
            <a:pPr marL="343080" indent="-342720">
              <a:lnSpc>
                <a:spcPct val="100000"/>
              </a:lnSpc>
              <a:buClr>
                <a:srgbClr val="8AD0D6"/>
              </a:buClr>
              <a:buSzPct val="80000"/>
              <a:buFont typeface="Wingdings 3" charset="2"/>
              <a:buChar char=""/>
            </a:pPr>
            <a:r>
              <a:rPr lang="en-US" sz="2000" b="0" strike="noStrike" spc="-1">
                <a:solidFill>
                  <a:srgbClr val="FFFFFF"/>
                </a:solidFill>
                <a:uFill>
                  <a:solidFill>
                    <a:srgbClr val="FFFFFF"/>
                  </a:solidFill>
                </a:uFill>
                <a:latin typeface="Century Gothic"/>
              </a:rPr>
              <a:t>Seventh Outline LevelEdit Master text styles</a:t>
            </a:r>
          </a:p>
          <a:p>
            <a:pPr marL="743040" lvl="1" indent="-285480">
              <a:lnSpc>
                <a:spcPct val="100000"/>
              </a:lnSpc>
              <a:buClr>
                <a:srgbClr val="8AD0D6"/>
              </a:buClr>
              <a:buSzPct val="80000"/>
              <a:buFont typeface="Wingdings 3" charset="2"/>
              <a:buChar char=""/>
            </a:pPr>
            <a:r>
              <a:rPr lang="en-US" sz="1800" b="0" strike="noStrike" spc="-1">
                <a:solidFill>
                  <a:srgbClr val="FFFFFF"/>
                </a:solidFill>
                <a:uFill>
                  <a:solidFill>
                    <a:srgbClr val="FFFFFF"/>
                  </a:solidFill>
                </a:uFill>
                <a:latin typeface="Century Gothic"/>
              </a:rPr>
              <a:t>Second level</a:t>
            </a:r>
            <a:endParaRPr lang="en-US" sz="2000" b="0" strike="noStrike" spc="-1">
              <a:solidFill>
                <a:srgbClr val="FFFFFF"/>
              </a:solidFill>
              <a:uFill>
                <a:solidFill>
                  <a:srgbClr val="FFFFFF"/>
                </a:solidFill>
              </a:uFill>
              <a:latin typeface="Century Gothic"/>
            </a:endParaRPr>
          </a:p>
          <a:p>
            <a:pPr marL="1143000" lvl="2" indent="-228240">
              <a:lnSpc>
                <a:spcPct val="100000"/>
              </a:lnSpc>
              <a:buClr>
                <a:srgbClr val="8AD0D6"/>
              </a:buClr>
              <a:buSzPct val="80000"/>
              <a:buFont typeface="Wingdings 3" charset="2"/>
              <a:buChar char=""/>
            </a:pPr>
            <a:r>
              <a:rPr lang="en-US" sz="1600" b="0" strike="noStrike" spc="-1">
                <a:solidFill>
                  <a:srgbClr val="FFFFFF"/>
                </a:solidFill>
                <a:uFill>
                  <a:solidFill>
                    <a:srgbClr val="FFFFFF"/>
                  </a:solidFill>
                </a:uFill>
                <a:latin typeface="Century Gothic"/>
              </a:rPr>
              <a:t>Third level</a:t>
            </a:r>
            <a:endParaRPr lang="en-US" sz="2000" b="0" strike="noStrike" spc="-1">
              <a:solidFill>
                <a:srgbClr val="FFFFFF"/>
              </a:solidFill>
              <a:uFill>
                <a:solidFill>
                  <a:srgbClr val="FFFFFF"/>
                </a:solidFill>
              </a:uFill>
              <a:latin typeface="Century Gothic"/>
            </a:endParaRPr>
          </a:p>
          <a:p>
            <a:pPr marL="1600200" lvl="3" indent="-228240">
              <a:lnSpc>
                <a:spcPct val="100000"/>
              </a:lnSpc>
              <a:buClr>
                <a:srgbClr val="8AD0D6"/>
              </a:buClr>
              <a:buSzPct val="80000"/>
              <a:buFont typeface="Wingdings 3" charset="2"/>
              <a:buChar char=""/>
            </a:pPr>
            <a:r>
              <a:rPr lang="en-US" sz="1400" b="0" strike="noStrike" spc="-1">
                <a:solidFill>
                  <a:srgbClr val="FFFFFF"/>
                </a:solidFill>
                <a:uFill>
                  <a:solidFill>
                    <a:srgbClr val="FFFFFF"/>
                  </a:solidFill>
                </a:uFill>
                <a:latin typeface="Century Gothic"/>
              </a:rPr>
              <a:t>Fourth level</a:t>
            </a:r>
            <a:endParaRPr lang="en-US" sz="2000" b="0" strike="noStrike" spc="-1">
              <a:solidFill>
                <a:srgbClr val="FFFFFF"/>
              </a:solidFill>
              <a:uFill>
                <a:solidFill>
                  <a:srgbClr val="FFFFFF"/>
                </a:solidFill>
              </a:uFill>
              <a:latin typeface="Century Gothic"/>
            </a:endParaRPr>
          </a:p>
          <a:p>
            <a:pPr marL="2057400" lvl="4" indent="-228240">
              <a:lnSpc>
                <a:spcPct val="100000"/>
              </a:lnSpc>
              <a:buClr>
                <a:srgbClr val="8AD0D6"/>
              </a:buClr>
              <a:buSzPct val="80000"/>
              <a:buFont typeface="Wingdings 3" charset="2"/>
              <a:buChar char=""/>
            </a:pPr>
            <a:r>
              <a:rPr lang="en-US" sz="1400" b="0" strike="noStrike" spc="-1">
                <a:solidFill>
                  <a:srgbClr val="FFFFFF"/>
                </a:solidFill>
                <a:uFill>
                  <a:solidFill>
                    <a:srgbClr val="FFFFFF"/>
                  </a:solidFill>
                </a:uFill>
                <a:latin typeface="Century Gothic"/>
              </a:rPr>
              <a:t>Fifth level</a:t>
            </a:r>
            <a:endParaRPr lang="en-US" sz="2000" b="0" strike="noStrike" spc="-1">
              <a:solidFill>
                <a:srgbClr val="FFFFFF"/>
              </a:solidFill>
              <a:uFill>
                <a:solidFill>
                  <a:srgbClr val="FFFFFF"/>
                </a:solidFill>
              </a:uFill>
              <a:latin typeface="Century Gothic"/>
            </a:endParaRPr>
          </a:p>
        </p:txBody>
      </p:sp>
      <p:sp>
        <p:nvSpPr>
          <p:cNvPr id="53" name="PlaceHolder 5"/>
          <p:cNvSpPr>
            <a:spLocks noGrp="1"/>
          </p:cNvSpPr>
          <p:nvPr>
            <p:ph type="dt"/>
          </p:nvPr>
        </p:nvSpPr>
        <p:spPr>
          <a:xfrm rot="5400000">
            <a:off x="10155600" y="1790640"/>
            <a:ext cx="990360" cy="304560"/>
          </a:xfrm>
          <a:prstGeom prst="rect">
            <a:avLst/>
          </a:prstGeom>
        </p:spPr>
        <p:txBody>
          <a:bodyPr/>
          <a:lstStyle/>
          <a:p>
            <a:pPr>
              <a:lnSpc>
                <a:spcPct val="100000"/>
              </a:lnSpc>
            </a:pPr>
            <a:r>
              <a:rPr lang="en-US" sz="1100" b="0" strike="noStrike" spc="-1">
                <a:solidFill>
                  <a:srgbClr val="FFFFFF"/>
                </a:solidFill>
                <a:uFill>
                  <a:solidFill>
                    <a:srgbClr val="FFFFFF"/>
                  </a:solidFill>
                </a:uFill>
                <a:latin typeface="Century Gothic"/>
              </a:rPr>
              <a:t>7/10/18</a:t>
            </a:r>
            <a:endParaRPr lang="en-US" sz="1400" b="0" strike="noStrike" spc="-1">
              <a:solidFill>
                <a:srgbClr val="000000"/>
              </a:solidFill>
              <a:uFill>
                <a:solidFill>
                  <a:srgbClr val="FFFFFF"/>
                </a:solidFill>
              </a:uFill>
              <a:latin typeface="Times New Roman"/>
            </a:endParaRPr>
          </a:p>
        </p:txBody>
      </p:sp>
      <p:sp>
        <p:nvSpPr>
          <p:cNvPr id="54" name="PlaceHolder 6"/>
          <p:cNvSpPr>
            <a:spLocks noGrp="1"/>
          </p:cNvSpPr>
          <p:nvPr>
            <p:ph type="ftr"/>
          </p:nvPr>
        </p:nvSpPr>
        <p:spPr>
          <a:xfrm rot="5400000">
            <a:off x="8951760" y="3225240"/>
            <a:ext cx="3859560" cy="304560"/>
          </a:xfrm>
          <a:prstGeom prst="rect">
            <a:avLst/>
          </a:prstGeom>
        </p:spPr>
        <p:txBody>
          <a:bodyPr anchor="b"/>
          <a:lstStyle/>
          <a:p>
            <a:endParaRPr lang="en-US" sz="2400" b="0" strike="noStrike" spc="-1">
              <a:solidFill>
                <a:srgbClr val="000000"/>
              </a:solidFill>
              <a:uFill>
                <a:solidFill>
                  <a:srgbClr val="FFFFFF"/>
                </a:solidFill>
              </a:uFill>
              <a:latin typeface="Times New Roman"/>
            </a:endParaRPr>
          </a:p>
        </p:txBody>
      </p:sp>
      <p:sp>
        <p:nvSpPr>
          <p:cNvPr id="55" name="PlaceHolder 7"/>
          <p:cNvSpPr>
            <a:spLocks noGrp="1"/>
          </p:cNvSpPr>
          <p:nvPr>
            <p:ph type="sldNum"/>
          </p:nvPr>
        </p:nvSpPr>
        <p:spPr>
          <a:xfrm>
            <a:off x="10352520" y="295560"/>
            <a:ext cx="837720" cy="767160"/>
          </a:xfrm>
          <a:prstGeom prst="rect">
            <a:avLst/>
          </a:prstGeom>
        </p:spPr>
        <p:txBody>
          <a:bodyPr anchor="b"/>
          <a:lstStyle/>
          <a:p>
            <a:pPr algn="ctr">
              <a:lnSpc>
                <a:spcPct val="100000"/>
              </a:lnSpc>
            </a:pPr>
            <a:fld id="{0FAAD3FD-C3CF-4358-9955-407EF45ED647}" type="slidenum">
              <a:rPr lang="en-US" sz="2800" b="0" strike="noStrike" spc="-1">
                <a:solidFill>
                  <a:srgbClr val="FFFFFF"/>
                </a:solidFill>
                <a:uFill>
                  <a:solidFill>
                    <a:srgbClr val="FFFFFF"/>
                  </a:solidFill>
                </a:uFill>
                <a:latin typeface="Century Gothic"/>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1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1"/>
          <p:cNvSpPr txBox="1"/>
          <p:nvPr/>
        </p:nvSpPr>
        <p:spPr>
          <a:xfrm>
            <a:off x="156600" y="178920"/>
            <a:ext cx="11059200" cy="5232600"/>
          </a:xfrm>
          <a:prstGeom prst="rect">
            <a:avLst/>
          </a:prstGeom>
          <a:noFill/>
          <a:ln>
            <a:noFill/>
          </a:ln>
        </p:spPr>
        <p:txBody>
          <a:bodyPr/>
          <a:lstStyle/>
          <a:p>
            <a:pPr>
              <a:lnSpc>
                <a:spcPct val="100000"/>
              </a:lnSpc>
            </a:pPr>
            <a:r>
              <a:rPr lang="en-US" sz="4800" b="0" strike="noStrike" spc="-1">
                <a:solidFill>
                  <a:srgbClr val="EBEBEB"/>
                </a:solidFill>
                <a:uFill>
                  <a:solidFill>
                    <a:srgbClr val="FFFFFF"/>
                  </a:solidFill>
                </a:uFill>
                <a:latin typeface="Century Gothic"/>
              </a:rPr>
              <a:t>SAIC Motor: </a:t>
            </a:r>
            <a:r>
              <a:rPr lang="en-US" sz="4000" b="0" i="1" strike="noStrike" spc="-1">
                <a:solidFill>
                  <a:srgbClr val="EBEBEB"/>
                </a:solidFill>
                <a:uFill>
                  <a:solidFill>
                    <a:srgbClr val="FFFFFF"/>
                  </a:solidFill>
                </a:uFill>
                <a:latin typeface="Century Gothic"/>
              </a:rPr>
              <a:t>Summer Intern Project</a:t>
            </a:r>
            <a:r>
              <a:rPr lang="en-US" sz="5400" b="0" strike="noStrike" spc="-1">
                <a:solidFill>
                  <a:srgbClr val="EBEBEB"/>
                </a:solidFill>
                <a:uFill>
                  <a:solidFill>
                    <a:srgbClr val="FFFFFF"/>
                  </a:solidFill>
                </a:uFill>
                <a:latin typeface="Century Gothic"/>
              </a:rPr>
              <a:t>
</a:t>
            </a:r>
            <a:r>
              <a:rPr lang="en-US" sz="4800" b="0" strike="noStrike" spc="-1">
                <a:solidFill>
                  <a:srgbClr val="EBEBEB"/>
                </a:solidFill>
                <a:uFill>
                  <a:solidFill>
                    <a:srgbClr val="FFFFFF"/>
                  </a:solidFill>
                </a:uFill>
                <a:latin typeface="Century Gothic"/>
              </a:rPr>
              <a:t>Lidar Utility</a:t>
            </a:r>
            <a:endParaRPr lang="en-US" sz="1800" b="0" strike="noStrike" spc="-1">
              <a:solidFill>
                <a:srgbClr val="FFFFFF"/>
              </a:solidFill>
              <a:uFill>
                <a:solidFill>
                  <a:srgbClr val="FFFFFF"/>
                </a:solidFill>
              </a:uFill>
              <a:latin typeface="Century Gothic"/>
            </a:endParaRPr>
          </a:p>
        </p:txBody>
      </p:sp>
      <p:sp>
        <p:nvSpPr>
          <p:cNvPr id="96" name="TextShape 2"/>
          <p:cNvSpPr txBox="1"/>
          <p:nvPr/>
        </p:nvSpPr>
        <p:spPr>
          <a:xfrm>
            <a:off x="504360" y="6180840"/>
            <a:ext cx="4067640" cy="494280"/>
          </a:xfrm>
          <a:prstGeom prst="rect">
            <a:avLst/>
          </a:prstGeom>
          <a:noFill/>
          <a:ln>
            <a:noFill/>
          </a:ln>
        </p:spPr>
        <p:txBody>
          <a:bodyPr/>
          <a:lstStyle/>
          <a:p>
            <a:pPr>
              <a:lnSpc>
                <a:spcPct val="100000"/>
              </a:lnSpc>
            </a:pPr>
            <a:r>
              <a:rPr lang="en-US" b="0" strike="noStrike" cap="all" spc="-1" dirty="0">
                <a:solidFill>
                  <a:srgbClr val="8AD0D6"/>
                </a:solidFill>
                <a:uFill>
                  <a:solidFill>
                    <a:srgbClr val="FFFFFF"/>
                  </a:solidFill>
                </a:uFill>
                <a:latin typeface="Century Gothic"/>
              </a:rPr>
              <a:t>Nikolas</a:t>
            </a:r>
            <a:r>
              <a:rPr lang="en-US" sz="2400" b="0" strike="noStrike" cap="all" spc="-1" dirty="0">
                <a:solidFill>
                  <a:srgbClr val="8AD0D6"/>
                </a:solidFill>
                <a:uFill>
                  <a:solidFill>
                    <a:srgbClr val="FFFFFF"/>
                  </a:solidFill>
                </a:uFill>
                <a:latin typeface="Century Gothic"/>
              </a:rPr>
              <a:t> </a:t>
            </a:r>
            <a:r>
              <a:rPr lang="en-US" b="0" strike="noStrike" cap="all" spc="-1" dirty="0">
                <a:solidFill>
                  <a:srgbClr val="8AD0D6"/>
                </a:solidFill>
                <a:uFill>
                  <a:solidFill>
                    <a:srgbClr val="FFFFFF"/>
                  </a:solidFill>
                </a:uFill>
                <a:latin typeface="Century Gothic"/>
              </a:rPr>
              <a:t>Gamarra</a:t>
            </a:r>
            <a:r>
              <a:rPr lang="en-US" sz="2000" b="0" strike="noStrike" cap="all" spc="-1" dirty="0">
                <a:solidFill>
                  <a:srgbClr val="8AD0D6"/>
                </a:solidFill>
                <a:uFill>
                  <a:solidFill>
                    <a:srgbClr val="FFFFFF"/>
                  </a:solidFill>
                </a:uFill>
                <a:latin typeface="Century Gothic"/>
              </a:rPr>
              <a:t>	</a:t>
            </a:r>
            <a:r>
              <a:rPr lang="en-US" sz="2800" b="0" strike="noStrike" cap="all" spc="-1" dirty="0">
                <a:solidFill>
                  <a:srgbClr val="8AD0D6"/>
                </a:solidFill>
                <a:uFill>
                  <a:solidFill>
                    <a:srgbClr val="FFFFFF"/>
                  </a:solidFill>
                </a:uFill>
                <a:latin typeface="Century Gothic"/>
              </a:rPr>
              <a:t>
</a:t>
            </a:r>
            <a:endParaRPr lang="en-US" sz="3200" b="0" strike="noStrike" spc="-1" dirty="0">
              <a:solidFill>
                <a:srgbClr val="000000"/>
              </a:solidFill>
              <a:uFill>
                <a:solidFill>
                  <a:srgbClr val="FFFFFF"/>
                </a:solidFill>
              </a:uFill>
              <a:latin typeface="Arial"/>
            </a:endParaRPr>
          </a:p>
        </p:txBody>
      </p:sp>
      <p:pic>
        <p:nvPicPr>
          <p:cNvPr id="97" name="Picture 4"/>
          <p:cNvPicPr/>
          <p:nvPr/>
        </p:nvPicPr>
        <p:blipFill>
          <a:blip r:embed="rId2"/>
          <a:srcRect l="16970" t="8228" r="13360" b="14148"/>
          <a:stretch/>
        </p:blipFill>
        <p:spPr>
          <a:xfrm>
            <a:off x="5092560" y="1731600"/>
            <a:ext cx="6920640" cy="4722480"/>
          </a:xfrm>
          <a:prstGeom prst="rect">
            <a:avLst/>
          </a:prstGeom>
          <a:ln>
            <a:noFill/>
          </a:ln>
        </p:spPr>
      </p:pic>
      <p:pic>
        <p:nvPicPr>
          <p:cNvPr id="98" name="Picture 8"/>
          <p:cNvPicPr/>
          <p:nvPr/>
        </p:nvPicPr>
        <p:blipFill>
          <a:blip r:embed="rId3"/>
          <a:srcRect l="27994" t="23240" r="31315" b="33466"/>
          <a:stretch/>
        </p:blipFill>
        <p:spPr>
          <a:xfrm>
            <a:off x="156600" y="2608920"/>
            <a:ext cx="4554720" cy="2968200"/>
          </a:xfrm>
          <a:prstGeom prst="rect">
            <a:avLst/>
          </a:prstGeom>
          <a:ln>
            <a:noFill/>
          </a:ln>
        </p:spPr>
      </p:pic>
      <p:sp>
        <p:nvSpPr>
          <p:cNvPr id="99" name="CustomShape 3"/>
          <p:cNvSpPr/>
          <p:nvPr/>
        </p:nvSpPr>
        <p:spPr>
          <a:xfrm>
            <a:off x="4711680" y="3959640"/>
            <a:ext cx="380520" cy="2667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0" y="0"/>
            <a:ext cx="10368720" cy="1400040"/>
          </a:xfrm>
          <a:prstGeom prst="rect">
            <a:avLst/>
          </a:prstGeom>
          <a:noFill/>
          <a:ln>
            <a:noFill/>
          </a:ln>
        </p:spPr>
        <p:txBody>
          <a:bodyPr/>
          <a:lstStyle/>
          <a:p>
            <a:pPr>
              <a:lnSpc>
                <a:spcPct val="100000"/>
              </a:lnSpc>
            </a:pPr>
            <a:r>
              <a:rPr lang="en-US" sz="4200" b="0" strike="noStrike" spc="-1">
                <a:solidFill>
                  <a:srgbClr val="EBEBEB"/>
                </a:solidFill>
                <a:uFill>
                  <a:solidFill>
                    <a:srgbClr val="FFFFFF"/>
                  </a:solidFill>
                </a:uFill>
                <a:latin typeface="Century Gothic"/>
              </a:rPr>
              <a:t>Use of program &amp; Potential next steps</a:t>
            </a:r>
            <a:endParaRPr lang="en-US" sz="1800" b="0" strike="noStrike" spc="-1">
              <a:solidFill>
                <a:srgbClr val="FFFFFF"/>
              </a:solidFill>
              <a:uFill>
                <a:solidFill>
                  <a:srgbClr val="FFFFFF"/>
                </a:solidFill>
              </a:uFill>
              <a:latin typeface="Century Gothic"/>
            </a:endParaRPr>
          </a:p>
        </p:txBody>
      </p:sp>
      <p:sp>
        <p:nvSpPr>
          <p:cNvPr id="134" name="CustomShape 2"/>
          <p:cNvSpPr/>
          <p:nvPr/>
        </p:nvSpPr>
        <p:spPr>
          <a:xfrm>
            <a:off x="285120" y="983160"/>
            <a:ext cx="4655160" cy="667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uFill>
                  <a:solidFill>
                    <a:srgbClr val="FFFFFF"/>
                  </a:solidFill>
                </a:uFill>
                <a:latin typeface="Century Gothic"/>
              </a:rPr>
              <a:t>My hope is that this program can be useful for rapidly prototyping some simple sensor fusion projects in the future.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Because of ROS’s modular nature; adding sensor fusion, SLAM, free space detection, ect can be done easily and quickly. These could be potential projects for other interns who wish to learn more about ROS, PCL, or sensor fusion. This can be used as a proving ground for ideas before time intensive implementation outside of ROS.</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I have created an extensive readme and commented my code so that my program can be run or changed easily.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pic>
        <p:nvPicPr>
          <p:cNvPr id="135" name="Picture 4"/>
          <p:cNvPicPr/>
          <p:nvPr/>
        </p:nvPicPr>
        <p:blipFill>
          <a:blip r:embed="rId2"/>
          <a:srcRect l="24026" r="24998"/>
          <a:stretch/>
        </p:blipFill>
        <p:spPr>
          <a:xfrm>
            <a:off x="5225400" y="1091880"/>
            <a:ext cx="4930920" cy="5441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0" y="0"/>
            <a:ext cx="3571560" cy="1400040"/>
          </a:xfrm>
          <a:prstGeom prst="rect">
            <a:avLst/>
          </a:prstGeom>
          <a:noFill/>
          <a:ln>
            <a:noFill/>
          </a:ln>
        </p:spPr>
        <p:txBody>
          <a:bodyPr/>
          <a:lstStyle/>
          <a:p>
            <a:pPr algn="ctr">
              <a:lnSpc>
                <a:spcPct val="100000"/>
              </a:lnSpc>
            </a:pPr>
            <a:r>
              <a:rPr lang="en-US" sz="4200" b="0" strike="noStrike" spc="-1">
                <a:solidFill>
                  <a:srgbClr val="EBEBEB"/>
                </a:solidFill>
                <a:uFill>
                  <a:solidFill>
                    <a:srgbClr val="FFFFFF"/>
                  </a:solidFill>
                </a:uFill>
                <a:latin typeface="Century Gothic"/>
              </a:rPr>
              <a:t>Goodbye 
China</a:t>
            </a:r>
            <a:endParaRPr lang="en-US" sz="1800" b="0" strike="noStrike" spc="-1">
              <a:solidFill>
                <a:srgbClr val="FFFFFF"/>
              </a:solidFill>
              <a:uFill>
                <a:solidFill>
                  <a:srgbClr val="FFFFFF"/>
                </a:solidFill>
              </a:uFill>
              <a:latin typeface="Century Gothic"/>
            </a:endParaRPr>
          </a:p>
        </p:txBody>
      </p:sp>
      <p:pic>
        <p:nvPicPr>
          <p:cNvPr id="137" name="Content Placeholder 4"/>
          <p:cNvPicPr/>
          <p:nvPr/>
        </p:nvPicPr>
        <p:blipFill>
          <a:blip r:embed="rId2"/>
          <a:srcRect l="13786" t="10980" r="2263" b="14350"/>
          <a:stretch/>
        </p:blipFill>
        <p:spPr>
          <a:xfrm>
            <a:off x="6834240" y="3264840"/>
            <a:ext cx="5357520" cy="3592800"/>
          </a:xfrm>
          <a:prstGeom prst="rect">
            <a:avLst/>
          </a:prstGeom>
          <a:ln>
            <a:noFill/>
          </a:ln>
        </p:spPr>
      </p:pic>
      <p:pic>
        <p:nvPicPr>
          <p:cNvPr id="138" name="Picture 8"/>
          <p:cNvPicPr/>
          <p:nvPr/>
        </p:nvPicPr>
        <p:blipFill>
          <a:blip r:embed="rId3"/>
          <a:stretch/>
        </p:blipFill>
        <p:spPr>
          <a:xfrm>
            <a:off x="6832800" y="1562040"/>
            <a:ext cx="2678760" cy="2008080"/>
          </a:xfrm>
          <a:prstGeom prst="rect">
            <a:avLst/>
          </a:prstGeom>
          <a:ln>
            <a:noFill/>
          </a:ln>
        </p:spPr>
      </p:pic>
      <p:pic>
        <p:nvPicPr>
          <p:cNvPr id="139" name="Picture 10"/>
          <p:cNvPicPr/>
          <p:nvPr/>
        </p:nvPicPr>
        <p:blipFill>
          <a:blip r:embed="rId4"/>
          <a:stretch/>
        </p:blipFill>
        <p:spPr>
          <a:xfrm>
            <a:off x="3760560" y="4552920"/>
            <a:ext cx="3072960" cy="2304720"/>
          </a:xfrm>
          <a:prstGeom prst="rect">
            <a:avLst/>
          </a:prstGeom>
          <a:ln>
            <a:noFill/>
          </a:ln>
        </p:spPr>
      </p:pic>
      <p:sp>
        <p:nvSpPr>
          <p:cNvPr id="140" name="CustomShape 2"/>
          <p:cNvSpPr/>
          <p:nvPr/>
        </p:nvSpPr>
        <p:spPr>
          <a:xfrm>
            <a:off x="124200" y="1464840"/>
            <a:ext cx="3634920" cy="5301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uFill>
                  <a:solidFill>
                    <a:srgbClr val="FFFFFF"/>
                  </a:solidFill>
                </a:uFill>
                <a:latin typeface="Century Gothic"/>
              </a:rPr>
              <a:t>I have had a really amazing stay in Shanghai. I was able to visit many places on the weekends including Suzhou, Hangzhou, and Nanjing.</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Two of my favorite things here have been the food and the infrastructure. I really enjoy high speed rail trips.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I also learned a lot during my internship. Coming in I had no experience with PCL but now feel fairly confident using it. I was also able to refine and improve my skills in ROS. And also learn about Chinese culture.</a:t>
            </a:r>
            <a:endParaRPr lang="en-US" sz="1800" b="0" strike="noStrike" spc="-1">
              <a:solidFill>
                <a:srgbClr val="000000"/>
              </a:solidFill>
              <a:uFill>
                <a:solidFill>
                  <a:srgbClr val="FFFFFF"/>
                </a:solidFill>
              </a:uFill>
              <a:latin typeface="Arial"/>
            </a:endParaRPr>
          </a:p>
        </p:txBody>
      </p:sp>
      <p:pic>
        <p:nvPicPr>
          <p:cNvPr id="141" name="Picture 3"/>
          <p:cNvPicPr/>
          <p:nvPr/>
        </p:nvPicPr>
        <p:blipFill>
          <a:blip r:embed="rId5"/>
          <a:stretch/>
        </p:blipFill>
        <p:spPr>
          <a:xfrm>
            <a:off x="3759480" y="2247840"/>
            <a:ext cx="3072960" cy="2304720"/>
          </a:xfrm>
          <a:prstGeom prst="rect">
            <a:avLst/>
          </a:prstGeom>
          <a:ln>
            <a:noFill/>
          </a:ln>
        </p:spPr>
      </p:pic>
      <p:pic>
        <p:nvPicPr>
          <p:cNvPr id="142" name="Picture 7"/>
          <p:cNvPicPr/>
          <p:nvPr/>
        </p:nvPicPr>
        <p:blipFill>
          <a:blip r:embed="rId6"/>
          <a:srcRect l="15203" t="26759" r="10567" b="12657"/>
          <a:stretch/>
        </p:blipFill>
        <p:spPr>
          <a:xfrm>
            <a:off x="3758400" y="366840"/>
            <a:ext cx="3072960" cy="1881000"/>
          </a:xfrm>
          <a:prstGeom prst="rect">
            <a:avLst/>
          </a:prstGeom>
          <a:ln>
            <a:noFill/>
          </a:ln>
        </p:spPr>
      </p:pic>
      <p:pic>
        <p:nvPicPr>
          <p:cNvPr id="143" name="Picture 6"/>
          <p:cNvPicPr/>
          <p:nvPr/>
        </p:nvPicPr>
        <p:blipFill>
          <a:blip r:embed="rId7"/>
          <a:stretch/>
        </p:blipFill>
        <p:spPr>
          <a:xfrm>
            <a:off x="9383760" y="0"/>
            <a:ext cx="2806920" cy="3570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0" y="0"/>
            <a:ext cx="9404280" cy="1400040"/>
          </a:xfrm>
          <a:prstGeom prst="rect">
            <a:avLst/>
          </a:prstGeom>
          <a:noFill/>
          <a:ln>
            <a:noFill/>
          </a:ln>
        </p:spPr>
        <p:txBody>
          <a:bodyPr/>
          <a:lstStyle/>
          <a:p>
            <a:pPr>
              <a:lnSpc>
                <a:spcPct val="100000"/>
              </a:lnSpc>
            </a:pPr>
            <a:r>
              <a:rPr lang="en-US" sz="4200" b="0" strike="noStrike" spc="-1">
                <a:solidFill>
                  <a:srgbClr val="EBEBEB"/>
                </a:solidFill>
                <a:uFill>
                  <a:solidFill>
                    <a:srgbClr val="FFFFFF"/>
                  </a:solidFill>
                </a:uFill>
                <a:latin typeface="Century Gothic"/>
              </a:rPr>
              <a:t>Program Structure</a:t>
            </a:r>
            <a:endParaRPr lang="en-US" sz="1800" b="0" strike="noStrike" spc="-1">
              <a:solidFill>
                <a:srgbClr val="FFFFFF"/>
              </a:solidFill>
              <a:uFill>
                <a:solidFill>
                  <a:srgbClr val="FFFFFF"/>
                </a:solidFill>
              </a:uFill>
              <a:latin typeface="Century Gothic"/>
            </a:endParaRPr>
          </a:p>
        </p:txBody>
      </p:sp>
      <p:pic>
        <p:nvPicPr>
          <p:cNvPr id="101" name="Content Placeholder 4"/>
          <p:cNvPicPr/>
          <p:nvPr/>
        </p:nvPicPr>
        <p:blipFill>
          <a:blip r:embed="rId3"/>
          <a:srcRect t="18236" b="13128"/>
          <a:stretch/>
        </p:blipFill>
        <p:spPr>
          <a:xfrm>
            <a:off x="2077200" y="3547440"/>
            <a:ext cx="8166240" cy="3190320"/>
          </a:xfrm>
          <a:prstGeom prst="rect">
            <a:avLst/>
          </a:prstGeom>
          <a:ln>
            <a:noFill/>
          </a:ln>
        </p:spPr>
      </p:pic>
      <p:sp>
        <p:nvSpPr>
          <p:cNvPr id="102" name="CustomShape 2"/>
          <p:cNvSpPr/>
          <p:nvPr/>
        </p:nvSpPr>
        <p:spPr>
          <a:xfrm>
            <a:off x="195840" y="998280"/>
            <a:ext cx="11917080" cy="3015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uFill>
                  <a:solidFill>
                    <a:srgbClr val="FFFFFF"/>
                  </a:solidFill>
                </a:uFill>
                <a:latin typeface="Century Gothic"/>
              </a:rPr>
              <a:t>Lidar Utility is programmed for ROS</a:t>
            </a:r>
            <a:r>
              <a:rPr lang="en-US" sz="800" b="0" strike="noStrike" spc="-1">
                <a:solidFill>
                  <a:srgbClr val="FFFFFF"/>
                </a:solidFill>
                <a:uFill>
                  <a:solidFill>
                    <a:srgbClr val="FFFFFF"/>
                  </a:solidFill>
                </a:uFill>
                <a:latin typeface="Century Gothic"/>
              </a:rPr>
              <a:t>(Robot Operating System) </a:t>
            </a:r>
            <a:r>
              <a:rPr lang="en-US" sz="1800" b="0" strike="noStrike" spc="-1">
                <a:solidFill>
                  <a:srgbClr val="FFFFFF"/>
                </a:solidFill>
                <a:uFill>
                  <a:solidFill>
                    <a:srgbClr val="FFFFFF"/>
                  </a:solidFill>
                </a:uFill>
                <a:latin typeface="Century Gothic"/>
              </a:rPr>
              <a:t>in C++ and utilizes PCL </a:t>
            </a:r>
            <a:r>
              <a:rPr lang="en-US" sz="800" b="0" strike="noStrike" spc="-1">
                <a:solidFill>
                  <a:srgbClr val="FFFFFF"/>
                </a:solidFill>
                <a:uFill>
                  <a:solidFill>
                    <a:srgbClr val="FFFFFF"/>
                  </a:solidFill>
                </a:uFill>
                <a:latin typeface="Century Gothic"/>
              </a:rPr>
              <a:t>(Point Cloud Library)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A series of ROS nodes filter and interpret the data and send PC2</a:t>
            </a:r>
            <a:r>
              <a:rPr lang="en-US" sz="800" b="0" strike="noStrike" spc="-1">
                <a:solidFill>
                  <a:srgbClr val="FFFFFF"/>
                </a:solidFill>
                <a:uFill>
                  <a:solidFill>
                    <a:srgbClr val="FFFFFF"/>
                  </a:solidFill>
                </a:uFill>
                <a:latin typeface="Century Gothic"/>
              </a:rPr>
              <a:t> (Point Cloud 2) </a:t>
            </a:r>
            <a:r>
              <a:rPr lang="en-US" sz="1800" b="0" strike="noStrike" spc="-1">
                <a:solidFill>
                  <a:srgbClr val="FFFFFF"/>
                </a:solidFill>
                <a:uFill>
                  <a:solidFill>
                    <a:srgbClr val="FFFFFF"/>
                  </a:solidFill>
                </a:uFill>
                <a:latin typeface="Century Gothic"/>
              </a:rPr>
              <a:t>&amp; custom messages to each other. This makes the program highly modular and reconfigurable.</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600" b="0" strike="noStrike" spc="-1">
                <a:solidFill>
                  <a:srgbClr val="FFFFFF"/>
                </a:solidFill>
                <a:uFill>
                  <a:solidFill>
                    <a:srgbClr val="FFFFFF"/>
                  </a:solidFill>
                </a:uFill>
                <a:latin typeface="Century Gothic"/>
              </a:rPr>
              <a:t>- The highest node selects the data source automatically, standardizes X,Y,Z orientation, configures settings</a:t>
            </a:r>
            <a:endParaRPr lang="en-US" sz="1800" b="0" strike="noStrike" spc="-1">
              <a:solidFill>
                <a:srgbClr val="000000"/>
              </a:solidFill>
              <a:uFill>
                <a:solidFill>
                  <a:srgbClr val="FFFFFF"/>
                </a:solidFill>
              </a:uFill>
              <a:latin typeface="Arial"/>
            </a:endParaRPr>
          </a:p>
          <a:p>
            <a:pPr>
              <a:lnSpc>
                <a:spcPct val="100000"/>
              </a:lnSpc>
            </a:pPr>
            <a:r>
              <a:rPr lang="en-US" sz="1600" b="0" strike="noStrike" spc="-1">
                <a:solidFill>
                  <a:srgbClr val="FFFFFF"/>
                </a:solidFill>
                <a:uFill>
                  <a:solidFill>
                    <a:srgbClr val="FFFFFF"/>
                  </a:solidFill>
                </a:uFill>
                <a:latin typeface="Century Gothic"/>
              </a:rPr>
              <a:t>- Middle nodes filter the data to make it easier to interpret</a:t>
            </a:r>
            <a:endParaRPr lang="en-US" sz="1800" b="0" strike="noStrike" spc="-1">
              <a:solidFill>
                <a:srgbClr val="000000"/>
              </a:solidFill>
              <a:uFill>
                <a:solidFill>
                  <a:srgbClr val="FFFFFF"/>
                </a:solidFill>
              </a:uFill>
              <a:latin typeface="Arial"/>
            </a:endParaRPr>
          </a:p>
          <a:p>
            <a:pPr>
              <a:lnSpc>
                <a:spcPct val="100000"/>
              </a:lnSpc>
            </a:pPr>
            <a:r>
              <a:rPr lang="en-US" sz="1600" b="0" strike="noStrike" spc="-1">
                <a:solidFill>
                  <a:srgbClr val="FFFFFF"/>
                </a:solidFill>
                <a:uFill>
                  <a:solidFill>
                    <a:srgbClr val="FFFFFF"/>
                  </a:solidFill>
                </a:uFill>
                <a:latin typeface="Century Gothic"/>
              </a:rPr>
              <a:t>- The lowest nodes interpret the data (object/road detection)</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
        <p:nvSpPr>
          <p:cNvPr id="103" name="CustomShape 3"/>
          <p:cNvSpPr/>
          <p:nvPr/>
        </p:nvSpPr>
        <p:spPr>
          <a:xfrm>
            <a:off x="2236680" y="6249960"/>
            <a:ext cx="5814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US" sz="1800" b="0" strike="noStrike" spc="-1">
                <a:solidFill>
                  <a:srgbClr val="000000"/>
                </a:solidFill>
                <a:uFill>
                  <a:solidFill>
                    <a:srgbClr val="FFFFFF"/>
                  </a:solidFill>
                </a:uFill>
                <a:latin typeface="Century Gothic"/>
              </a:rPr>
              <a:t>*old but comprehensive map of nodes and topics</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0" y="0"/>
            <a:ext cx="9404280" cy="1400040"/>
          </a:xfrm>
          <a:prstGeom prst="rect">
            <a:avLst/>
          </a:prstGeom>
          <a:noFill/>
          <a:ln>
            <a:noFill/>
          </a:ln>
        </p:spPr>
        <p:txBody>
          <a:bodyPr/>
          <a:lstStyle/>
          <a:p>
            <a:pPr>
              <a:lnSpc>
                <a:spcPct val="100000"/>
              </a:lnSpc>
            </a:pPr>
            <a:r>
              <a:rPr lang="en-US" sz="4200" b="0" strike="noStrike" spc="-1">
                <a:solidFill>
                  <a:srgbClr val="EBEBEB"/>
                </a:solidFill>
                <a:uFill>
                  <a:solidFill>
                    <a:srgbClr val="FFFFFF"/>
                  </a:solidFill>
                </a:uFill>
                <a:latin typeface="Century Gothic"/>
              </a:rPr>
              <a:t>Filtering the data</a:t>
            </a:r>
            <a:endParaRPr lang="en-US" sz="1800" b="0" strike="noStrike" spc="-1">
              <a:solidFill>
                <a:srgbClr val="FFFFFF"/>
              </a:solidFill>
              <a:uFill>
                <a:solidFill>
                  <a:srgbClr val="FFFFFF"/>
                </a:solidFill>
              </a:uFill>
              <a:latin typeface="Century Gothic"/>
            </a:endParaRPr>
          </a:p>
        </p:txBody>
      </p:sp>
      <p:pic>
        <p:nvPicPr>
          <p:cNvPr id="105" name="Content Placeholder 4"/>
          <p:cNvPicPr/>
          <p:nvPr/>
        </p:nvPicPr>
        <p:blipFill>
          <a:blip r:embed="rId3"/>
          <a:srcRect l="8156" t="9449" r="9829" b="9867"/>
          <a:stretch/>
        </p:blipFill>
        <p:spPr>
          <a:xfrm>
            <a:off x="4572000" y="1694520"/>
            <a:ext cx="7491960" cy="4513680"/>
          </a:xfrm>
          <a:prstGeom prst="rect">
            <a:avLst/>
          </a:prstGeom>
          <a:ln>
            <a:noFill/>
          </a:ln>
        </p:spPr>
      </p:pic>
      <p:sp>
        <p:nvSpPr>
          <p:cNvPr id="107" name="CustomShape 3"/>
          <p:cNvSpPr/>
          <p:nvPr/>
        </p:nvSpPr>
        <p:spPr>
          <a:xfrm>
            <a:off x="1645920" y="5303520"/>
            <a:ext cx="1117800" cy="363600"/>
          </a:xfrm>
          <a:prstGeom prst="rect">
            <a:avLst/>
          </a:prstGeom>
          <a:ln>
            <a:round/>
          </a:ln>
        </p:spPr>
        <p:style>
          <a:lnRef idx="2">
            <a:schemeClr val="dk1"/>
          </a:lnRef>
          <a:fillRef idx="1">
            <a:schemeClr val="lt1"/>
          </a:fillRef>
          <a:effectRef idx="0">
            <a:schemeClr val="dk1"/>
          </a:effectRef>
          <a:fontRef idx="minor"/>
        </p:style>
      </p:sp>
      <p:sp>
        <p:nvSpPr>
          <p:cNvPr id="108" name="CustomShape 4"/>
          <p:cNvSpPr/>
          <p:nvPr/>
        </p:nvSpPr>
        <p:spPr>
          <a:xfrm>
            <a:off x="2204820" y="4464964"/>
            <a:ext cx="960564" cy="363600"/>
          </a:xfrm>
          <a:prstGeom prst="rect">
            <a:avLst/>
          </a:prstGeom>
          <a:ln>
            <a:round/>
          </a:ln>
        </p:spPr>
        <p:style>
          <a:lnRef idx="2">
            <a:schemeClr val="dk1"/>
          </a:lnRef>
          <a:fillRef idx="1">
            <a:schemeClr val="lt1"/>
          </a:fillRef>
          <a:effectRef idx="0">
            <a:schemeClr val="dk1"/>
          </a:effectRef>
          <a:fontRef idx="minor"/>
        </p:style>
      </p:sp>
      <p:sp>
        <p:nvSpPr>
          <p:cNvPr id="109" name="CustomShape 5"/>
          <p:cNvSpPr/>
          <p:nvPr/>
        </p:nvSpPr>
        <p:spPr>
          <a:xfrm>
            <a:off x="123300" y="1180080"/>
            <a:ext cx="4163040" cy="5028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FFFFFF"/>
                </a:solidFill>
                <a:uFill>
                  <a:solidFill>
                    <a:srgbClr val="FFFFFF"/>
                  </a:solidFill>
                </a:uFill>
                <a:latin typeface="Century Gothic"/>
              </a:rPr>
              <a:t>To make the data easier to process the raw point cloud is first filtered into several smaller clouds. </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marL="343080" indent="-342720">
              <a:lnSpc>
                <a:spcPct val="100000"/>
              </a:lnSpc>
              <a:buClr>
                <a:srgbClr val="FFFFFF"/>
              </a:buClr>
              <a:buFont typeface="StarSymbol"/>
              <a:buAutoNum type="arabicPeriod"/>
            </a:pPr>
            <a:r>
              <a:rPr lang="en-US" sz="1800" b="0" strike="noStrike" spc="-1" dirty="0">
                <a:solidFill>
                  <a:srgbClr val="FFFFFF"/>
                </a:solidFill>
                <a:uFill>
                  <a:solidFill>
                    <a:srgbClr val="FFFFFF"/>
                  </a:solidFill>
                </a:uFill>
                <a:latin typeface="Century Gothic"/>
              </a:rPr>
              <a:t>Statistical outliers are removed</a:t>
            </a:r>
            <a:endParaRPr lang="en-US" sz="1800" b="0" strike="noStrike" spc="-1" dirty="0">
              <a:solidFill>
                <a:srgbClr val="000000"/>
              </a:solidFill>
              <a:uFill>
                <a:solidFill>
                  <a:srgbClr val="FFFFFF"/>
                </a:solidFill>
              </a:uFill>
              <a:latin typeface="Arial"/>
            </a:endParaRPr>
          </a:p>
          <a:p>
            <a:pPr marL="343080" indent="-342720">
              <a:lnSpc>
                <a:spcPct val="100000"/>
              </a:lnSpc>
              <a:buClr>
                <a:srgbClr val="FFFFFF"/>
              </a:buClr>
              <a:buFont typeface="StarSymbol"/>
              <a:buAutoNum type="arabicPeriod"/>
            </a:pPr>
            <a:r>
              <a:rPr lang="en-US" sz="1800" b="0" strike="noStrike" spc="-1" dirty="0">
                <a:solidFill>
                  <a:srgbClr val="FFFFFF"/>
                </a:solidFill>
                <a:uFill>
                  <a:solidFill>
                    <a:srgbClr val="FFFFFF"/>
                  </a:solidFill>
                </a:uFill>
                <a:latin typeface="Century Gothic"/>
              </a:rPr>
              <a:t>A cloud of points below a certain height is created</a:t>
            </a:r>
            <a:endParaRPr lang="en-US" sz="1800" b="0" strike="noStrike" spc="-1" dirty="0">
              <a:solidFill>
                <a:srgbClr val="000000"/>
              </a:solidFill>
              <a:uFill>
                <a:solidFill>
                  <a:srgbClr val="FFFFFF"/>
                </a:solidFill>
              </a:uFill>
              <a:latin typeface="Arial"/>
            </a:endParaRPr>
          </a:p>
          <a:p>
            <a:pPr marL="343080" indent="-342720">
              <a:lnSpc>
                <a:spcPct val="100000"/>
              </a:lnSpc>
              <a:buClr>
                <a:srgbClr val="FFFFFF"/>
              </a:buClr>
              <a:buFont typeface="StarSymbol"/>
              <a:buAutoNum type="arabicPeriod"/>
            </a:pPr>
            <a:r>
              <a:rPr lang="en-US" sz="1800" b="0" strike="noStrike" spc="-1" dirty="0">
                <a:solidFill>
                  <a:srgbClr val="FFFFFF"/>
                </a:solidFill>
                <a:uFill>
                  <a:solidFill>
                    <a:srgbClr val="FFFFFF"/>
                  </a:solidFill>
                </a:uFill>
                <a:latin typeface="Century Gothic"/>
              </a:rPr>
              <a:t>Radial outliers are removed from the lower point</a:t>
            </a:r>
            <a:endParaRPr lang="en-US" sz="1800" b="0" strike="noStrike" spc="-1" dirty="0">
              <a:solidFill>
                <a:srgbClr val="000000"/>
              </a:solidFill>
              <a:uFill>
                <a:solidFill>
                  <a:srgbClr val="FFFFFF"/>
                </a:solidFill>
              </a:uFill>
              <a:latin typeface="Arial"/>
            </a:endParaRPr>
          </a:p>
          <a:p>
            <a:pPr marL="343080" indent="-342720">
              <a:lnSpc>
                <a:spcPct val="100000"/>
              </a:lnSpc>
              <a:buClr>
                <a:srgbClr val="FFFFFF"/>
              </a:buClr>
              <a:buFont typeface="StarSymbol"/>
              <a:buAutoNum type="arabicPeriod"/>
            </a:pPr>
            <a:r>
              <a:rPr lang="en-US" sz="1800" b="0" strike="noStrike" spc="-1" dirty="0">
                <a:solidFill>
                  <a:srgbClr val="FFFFFF"/>
                </a:solidFill>
                <a:uFill>
                  <a:solidFill>
                    <a:srgbClr val="FFFFFF"/>
                  </a:solidFill>
                </a:uFill>
                <a:latin typeface="Century Gothic"/>
              </a:rPr>
              <a:t>A planar segmentation is performed on the lower points and X,Y,Z min/max of the lower points is found </a:t>
            </a:r>
            <a:r>
              <a:rPr lang="en-US" sz="1800" b="1" strike="noStrike" spc="-1" dirty="0">
                <a:solidFill>
                  <a:srgbClr val="00B050"/>
                </a:solidFill>
                <a:uFill>
                  <a:solidFill>
                    <a:srgbClr val="FFFFFF"/>
                  </a:solidFill>
                </a:uFill>
                <a:latin typeface="Century Gothic"/>
              </a:rPr>
              <a:t>(GREEN)</a:t>
            </a:r>
            <a:endParaRPr lang="en-US" sz="1800" b="0" strike="noStrike" spc="-1" dirty="0">
              <a:solidFill>
                <a:srgbClr val="000000"/>
              </a:solidFill>
              <a:uFill>
                <a:solidFill>
                  <a:srgbClr val="FFFFFF"/>
                </a:solidFill>
              </a:uFill>
              <a:latin typeface="Arial"/>
            </a:endParaRPr>
          </a:p>
          <a:p>
            <a:pPr marL="343080" indent="-342720">
              <a:lnSpc>
                <a:spcPct val="100000"/>
              </a:lnSpc>
              <a:buClr>
                <a:srgbClr val="FFFFFF"/>
              </a:buClr>
              <a:buFont typeface="StarSymbol"/>
              <a:buAutoNum type="arabicPeriod"/>
            </a:pPr>
            <a:r>
              <a:rPr lang="en-US" sz="1800" b="0" strike="noStrike" spc="-1" dirty="0">
                <a:solidFill>
                  <a:srgbClr val="FFFFFF"/>
                </a:solidFill>
                <a:uFill>
                  <a:solidFill>
                    <a:srgbClr val="FFFFFF"/>
                  </a:solidFill>
                </a:uFill>
                <a:latin typeface="Century Gothic"/>
              </a:rPr>
              <a:t>The points above the road as calculated in step 4 are filtered by a box. </a:t>
            </a:r>
            <a:r>
              <a:rPr lang="en-US" sz="1800" b="1" strike="noStrike" spc="-1" dirty="0">
                <a:solidFill>
                  <a:srgbClr val="0322BD"/>
                </a:solidFill>
                <a:uFill>
                  <a:solidFill>
                    <a:srgbClr val="FFFFFF"/>
                  </a:solidFill>
                </a:uFill>
                <a:latin typeface="Century Gothic"/>
              </a:rPr>
              <a:t>(BLUE)</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0" y="0"/>
            <a:ext cx="9404280" cy="1400040"/>
          </a:xfrm>
          <a:prstGeom prst="rect">
            <a:avLst/>
          </a:prstGeom>
          <a:noFill/>
          <a:ln>
            <a:noFill/>
          </a:ln>
        </p:spPr>
        <p:txBody>
          <a:bodyPr/>
          <a:lstStyle/>
          <a:p>
            <a:pPr>
              <a:lnSpc>
                <a:spcPct val="100000"/>
              </a:lnSpc>
            </a:pPr>
            <a:r>
              <a:rPr lang="en-US" sz="4200" b="0" strike="noStrike" spc="-1">
                <a:solidFill>
                  <a:srgbClr val="EBEBEB"/>
                </a:solidFill>
                <a:uFill>
                  <a:solidFill>
                    <a:srgbClr val="FFFFFF"/>
                  </a:solidFill>
                </a:uFill>
                <a:latin typeface="Century Gothic"/>
              </a:rPr>
              <a:t>Clustering and Object Detection 
</a:t>
            </a:r>
            <a:r>
              <a:rPr lang="en-US" sz="3200" b="0" strike="noStrike" spc="-1">
                <a:solidFill>
                  <a:srgbClr val="EBEBEB"/>
                </a:solidFill>
                <a:uFill>
                  <a:solidFill>
                    <a:srgbClr val="FFFFFF"/>
                  </a:solidFill>
                </a:uFill>
                <a:latin typeface="Century Gothic"/>
              </a:rPr>
              <a:t>Euclidean Cluster Extraction</a:t>
            </a:r>
            <a:r>
              <a:rPr lang="en-US" sz="4200" b="0" strike="noStrike" spc="-1">
                <a:solidFill>
                  <a:srgbClr val="EBEBEB"/>
                </a:solidFill>
                <a:uFill>
                  <a:solidFill>
                    <a:srgbClr val="FFFFFF"/>
                  </a:solidFill>
                </a:uFill>
                <a:latin typeface="Century Gothic"/>
              </a:rPr>
              <a:t>
</a:t>
            </a:r>
            <a:endParaRPr lang="en-US" sz="1800" b="0" strike="noStrike" spc="-1">
              <a:solidFill>
                <a:srgbClr val="FFFFFF"/>
              </a:solidFill>
              <a:uFill>
                <a:solidFill>
                  <a:srgbClr val="FFFFFF"/>
                </a:solidFill>
              </a:uFill>
              <a:latin typeface="Century Gothic"/>
            </a:endParaRPr>
          </a:p>
        </p:txBody>
      </p:sp>
      <p:pic>
        <p:nvPicPr>
          <p:cNvPr id="111" name="Content Placeholder 4"/>
          <p:cNvPicPr/>
          <p:nvPr/>
        </p:nvPicPr>
        <p:blipFill>
          <a:blip r:embed="rId2"/>
          <a:srcRect l="17266" t="18515" r="21124" b="10387"/>
          <a:stretch/>
        </p:blipFill>
        <p:spPr>
          <a:xfrm>
            <a:off x="5385600" y="1635840"/>
            <a:ext cx="6610320" cy="4672080"/>
          </a:xfrm>
          <a:prstGeom prst="rect">
            <a:avLst/>
          </a:prstGeom>
          <a:ln>
            <a:noFill/>
          </a:ln>
        </p:spPr>
      </p:pic>
      <p:sp>
        <p:nvSpPr>
          <p:cNvPr id="112" name="CustomShape 2"/>
          <p:cNvSpPr/>
          <p:nvPr/>
        </p:nvSpPr>
        <p:spPr>
          <a:xfrm>
            <a:off x="205200" y="1632960"/>
            <a:ext cx="5180040" cy="58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uFill>
                  <a:solidFill>
                    <a:srgbClr val="FFFFFF"/>
                  </a:solidFill>
                </a:uFill>
                <a:latin typeface="Century Gothic"/>
              </a:rPr>
              <a:t>To start I implemented a simple Euclidean Clustering node</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For each point it adds neighbors to the working cluster if within a radius and then checks the points it has added for neighbors ignoring already checked points and expanding the cluster.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Pros:</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 Fast </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 Easy to implement</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Cons:</a:t>
            </a:r>
            <a:endParaRPr lang="en-US" sz="1800" b="0" strike="noStrike" spc="-1">
              <a:solidFill>
                <a:srgbClr val="000000"/>
              </a:solidFill>
              <a:uFill>
                <a:solidFill>
                  <a:srgbClr val="FFFFFF"/>
                </a:solidFill>
              </a:uFill>
              <a:latin typeface="Arial"/>
            </a:endParaRPr>
          </a:p>
          <a:p>
            <a:pPr marL="285840" indent="-285480">
              <a:lnSpc>
                <a:spcPct val="100000"/>
              </a:lnSpc>
              <a:buClr>
                <a:srgbClr val="FFFFFF"/>
              </a:buClr>
              <a:buFont typeface="StarSymbol"/>
              <a:buChar char="-"/>
            </a:pPr>
            <a:r>
              <a:rPr lang="en-US" sz="1800" b="0" strike="noStrike" spc="-1">
                <a:solidFill>
                  <a:srgbClr val="FFFFFF"/>
                </a:solidFill>
                <a:uFill>
                  <a:solidFill>
                    <a:srgbClr val="FFFFFF"/>
                  </a:solidFill>
                </a:uFill>
                <a:latin typeface="Century Gothic"/>
              </a:rPr>
              <a:t>Prone to false positives/negatives</a:t>
            </a:r>
            <a:endParaRPr lang="en-US" sz="1800" b="0" strike="noStrike" spc="-1">
              <a:solidFill>
                <a:srgbClr val="000000"/>
              </a:solidFill>
              <a:uFill>
                <a:solidFill>
                  <a:srgbClr val="FFFFFF"/>
                </a:solidFill>
              </a:uFill>
              <a:latin typeface="Arial"/>
            </a:endParaRPr>
          </a:p>
          <a:p>
            <a:pPr marL="285840" indent="-285480">
              <a:lnSpc>
                <a:spcPct val="100000"/>
              </a:lnSpc>
              <a:buClr>
                <a:srgbClr val="FFFFFF"/>
              </a:buClr>
              <a:buFont typeface="StarSymbol"/>
              <a:buChar char="-"/>
            </a:pPr>
            <a:r>
              <a:rPr lang="en-US" sz="1800" b="0" strike="noStrike" spc="-1">
                <a:solidFill>
                  <a:srgbClr val="FFFFFF"/>
                </a:solidFill>
                <a:uFill>
                  <a:solidFill>
                    <a:srgbClr val="FFFFFF"/>
                  </a:solidFill>
                </a:uFill>
                <a:latin typeface="Century Gothic"/>
              </a:rPr>
              <a:t>Can clump vehicles that are close</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70920" y="6329880"/>
            <a:ext cx="3861000" cy="363600"/>
          </a:xfrm>
          <a:prstGeom prst="rect">
            <a:avLst/>
          </a:prstGeom>
          <a:ln>
            <a:round/>
          </a:ln>
        </p:spPr>
        <p:style>
          <a:lnRef idx="2">
            <a:schemeClr val="dk1"/>
          </a:lnRef>
          <a:fillRef idx="1">
            <a:schemeClr val="lt1"/>
          </a:fillRef>
          <a:effectRef idx="0">
            <a:schemeClr val="dk1"/>
          </a:effectRef>
          <a:fontRef idx="minor"/>
        </p:style>
      </p:sp>
      <p:sp>
        <p:nvSpPr>
          <p:cNvPr id="114" name="TextShape 2"/>
          <p:cNvSpPr txBox="1"/>
          <p:nvPr/>
        </p:nvSpPr>
        <p:spPr>
          <a:xfrm>
            <a:off x="0" y="0"/>
            <a:ext cx="9404280" cy="1400040"/>
          </a:xfrm>
          <a:prstGeom prst="rect">
            <a:avLst/>
          </a:prstGeom>
          <a:noFill/>
          <a:ln>
            <a:noFill/>
          </a:ln>
        </p:spPr>
        <p:txBody>
          <a:bodyPr/>
          <a:lstStyle/>
          <a:p>
            <a:pPr>
              <a:lnSpc>
                <a:spcPct val="100000"/>
              </a:lnSpc>
            </a:pPr>
            <a:r>
              <a:rPr lang="en-US" sz="4200" b="0" strike="noStrike" spc="-1">
                <a:solidFill>
                  <a:srgbClr val="EBEBEB"/>
                </a:solidFill>
                <a:uFill>
                  <a:solidFill>
                    <a:srgbClr val="FFFFFF"/>
                  </a:solidFill>
                </a:uFill>
                <a:latin typeface="Century Gothic"/>
              </a:rPr>
              <a:t>Clustering and Object Detection 
</a:t>
            </a:r>
            <a:r>
              <a:rPr lang="en-US" sz="3200" b="0" strike="noStrike" spc="-1">
                <a:solidFill>
                  <a:srgbClr val="EBEBEB"/>
                </a:solidFill>
                <a:uFill>
                  <a:solidFill>
                    <a:srgbClr val="FFFFFF"/>
                  </a:solidFill>
                </a:uFill>
                <a:latin typeface="Century Gothic"/>
              </a:rPr>
              <a:t>Difference of Normals (DoN)</a:t>
            </a:r>
            <a:r>
              <a:rPr lang="en-US" sz="4200" b="0" strike="noStrike" spc="-1">
                <a:solidFill>
                  <a:srgbClr val="EBEBEB"/>
                </a:solidFill>
                <a:uFill>
                  <a:solidFill>
                    <a:srgbClr val="FFFFFF"/>
                  </a:solidFill>
                </a:uFill>
                <a:latin typeface="Century Gothic"/>
              </a:rPr>
              <a:t>
</a:t>
            </a:r>
            <a:endParaRPr lang="en-US" sz="1800" b="0" strike="noStrike" spc="-1">
              <a:solidFill>
                <a:srgbClr val="FFFFFF"/>
              </a:solidFill>
              <a:uFill>
                <a:solidFill>
                  <a:srgbClr val="FFFFFF"/>
                </a:solidFill>
              </a:uFill>
              <a:latin typeface="Century Gothic"/>
            </a:endParaRPr>
          </a:p>
        </p:txBody>
      </p:sp>
      <p:pic>
        <p:nvPicPr>
          <p:cNvPr id="115" name="Content Placeholder 4"/>
          <p:cNvPicPr/>
          <p:nvPr/>
        </p:nvPicPr>
        <p:blipFill>
          <a:blip r:embed="rId2"/>
          <a:srcRect l="13742" t="3857" r="1516" b="19399"/>
          <a:stretch/>
        </p:blipFill>
        <p:spPr>
          <a:xfrm>
            <a:off x="4896360" y="2707560"/>
            <a:ext cx="7185960" cy="3985560"/>
          </a:xfrm>
          <a:prstGeom prst="rect">
            <a:avLst/>
          </a:prstGeom>
          <a:ln>
            <a:noFill/>
          </a:ln>
        </p:spPr>
      </p:pic>
      <p:sp>
        <p:nvSpPr>
          <p:cNvPr id="116" name="CustomShape 3"/>
          <p:cNvSpPr/>
          <p:nvPr/>
        </p:nvSpPr>
        <p:spPr>
          <a:xfrm>
            <a:off x="46800" y="1400400"/>
            <a:ext cx="4655160" cy="667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uFill>
                  <a:solidFill>
                    <a:srgbClr val="FFFFFF"/>
                  </a:solidFill>
                </a:uFill>
                <a:latin typeface="Century Gothic"/>
              </a:rPr>
              <a:t>To improve accuracy I switched to a Difference of Normals algorithm.</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Also uses pervious clustering algorithm but also calculates DoN for each point to make a more informed clustering decisions.</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Pros:</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 Much higher accuracy</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 Lower  rate of clumping of different vehicle</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Cons:</a:t>
            </a:r>
            <a:endParaRPr lang="en-US" sz="1800" b="0" strike="noStrike" spc="-1">
              <a:solidFill>
                <a:srgbClr val="000000"/>
              </a:solidFill>
              <a:uFill>
                <a:solidFill>
                  <a:srgbClr val="FFFFFF"/>
                </a:solidFill>
              </a:uFill>
              <a:latin typeface="Arial"/>
            </a:endParaRPr>
          </a:p>
          <a:p>
            <a:pPr marL="285840" indent="-285480">
              <a:lnSpc>
                <a:spcPct val="100000"/>
              </a:lnSpc>
              <a:buClr>
                <a:srgbClr val="FFFFFF"/>
              </a:buClr>
              <a:buFont typeface="StarSymbol"/>
              <a:buChar char="-"/>
            </a:pPr>
            <a:r>
              <a:rPr lang="en-US" sz="1800" b="0" strike="noStrike" spc="-1">
                <a:solidFill>
                  <a:srgbClr val="FFFFFF"/>
                </a:solidFill>
                <a:uFill>
                  <a:solidFill>
                    <a:srgbClr val="FFFFFF"/>
                  </a:solidFill>
                </a:uFill>
                <a:latin typeface="Century Gothic"/>
              </a:rPr>
              <a:t>Slower</a:t>
            </a:r>
            <a:endParaRPr lang="en-US" sz="1800" b="0" strike="noStrike" spc="-1">
              <a:solidFill>
                <a:srgbClr val="000000"/>
              </a:solidFill>
              <a:uFill>
                <a:solidFill>
                  <a:srgbClr val="FFFFFF"/>
                </a:solidFill>
              </a:uFill>
              <a:latin typeface="Arial"/>
            </a:endParaRPr>
          </a:p>
          <a:p>
            <a:pPr marL="285840" indent="-285480">
              <a:lnSpc>
                <a:spcPct val="100000"/>
              </a:lnSpc>
              <a:buClr>
                <a:srgbClr val="FFFFFF"/>
              </a:buClr>
              <a:buFont typeface="StarSymbol"/>
              <a:buChar char="-"/>
            </a:pPr>
            <a:r>
              <a:rPr lang="en-US" sz="1800" b="0" strike="noStrike" spc="-1">
                <a:solidFill>
                  <a:srgbClr val="FFFFFF"/>
                </a:solidFill>
                <a:uFill>
                  <a:solidFill>
                    <a:srgbClr val="FFFFFF"/>
                  </a:solidFill>
                </a:uFill>
                <a:latin typeface="Century Gothic"/>
              </a:rPr>
              <a:t>Harder to tune</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1" strike="noStrike" spc="-1">
                <a:solidFill>
                  <a:srgbClr val="B01513"/>
                </a:solidFill>
                <a:uFill>
                  <a:solidFill>
                    <a:srgbClr val="FFFFFF"/>
                  </a:solidFill>
                </a:uFill>
                <a:latin typeface="Century Gothic"/>
              </a:rPr>
              <a:t>(TRUCK) </a:t>
            </a:r>
            <a:r>
              <a:rPr lang="en-US" sz="1800" b="1" strike="noStrike" spc="-1">
                <a:solidFill>
                  <a:srgbClr val="4103BD"/>
                </a:solidFill>
                <a:uFill>
                  <a:solidFill>
                    <a:srgbClr val="FFFFFF"/>
                  </a:solidFill>
                </a:uFill>
                <a:latin typeface="Century Gothic"/>
              </a:rPr>
              <a:t>(CAR) </a:t>
            </a:r>
            <a:r>
              <a:rPr lang="en-US" sz="1800" b="1" strike="noStrike" spc="-1">
                <a:solidFill>
                  <a:srgbClr val="7030A0"/>
                </a:solidFill>
                <a:uFill>
                  <a:solidFill>
                    <a:srgbClr val="FFFFFF"/>
                  </a:solidFill>
                </a:uFill>
                <a:latin typeface="Century Gothic"/>
              </a:rPr>
              <a:t>(LARGE CAR)</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pic>
        <p:nvPicPr>
          <p:cNvPr id="117" name="Picture 2"/>
          <p:cNvPicPr/>
          <p:nvPr/>
        </p:nvPicPr>
        <p:blipFill>
          <a:blip r:embed="rId3"/>
          <a:stretch/>
        </p:blipFill>
        <p:spPr>
          <a:xfrm>
            <a:off x="5610240" y="1238400"/>
            <a:ext cx="5757480" cy="12880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0" y="0"/>
            <a:ext cx="11034720" cy="1400040"/>
          </a:xfrm>
          <a:prstGeom prst="rect">
            <a:avLst/>
          </a:prstGeom>
          <a:noFill/>
          <a:ln>
            <a:noFill/>
          </a:ln>
        </p:spPr>
        <p:txBody>
          <a:bodyPr/>
          <a:lstStyle/>
          <a:p>
            <a:pPr>
              <a:lnSpc>
                <a:spcPct val="100000"/>
              </a:lnSpc>
            </a:pPr>
            <a:r>
              <a:rPr lang="en-US" sz="4200" b="0" strike="noStrike" spc="-1">
                <a:solidFill>
                  <a:srgbClr val="EBEBEB"/>
                </a:solidFill>
                <a:uFill>
                  <a:solidFill>
                    <a:srgbClr val="FFFFFF"/>
                  </a:solidFill>
                </a:uFill>
                <a:latin typeface="Century Gothic"/>
              </a:rPr>
              <a:t>Publishing type and location </a:t>
            </a:r>
            <a:endParaRPr lang="en-US" sz="1800" b="0" strike="noStrike" spc="-1">
              <a:solidFill>
                <a:srgbClr val="FFFFFF"/>
              </a:solidFill>
              <a:uFill>
                <a:solidFill>
                  <a:srgbClr val="FFFFFF"/>
                </a:solidFill>
              </a:uFill>
              <a:latin typeface="Century Gothic"/>
            </a:endParaRPr>
          </a:p>
        </p:txBody>
      </p:sp>
      <p:pic>
        <p:nvPicPr>
          <p:cNvPr id="119" name="Picture 6"/>
          <p:cNvPicPr/>
          <p:nvPr/>
        </p:nvPicPr>
        <p:blipFill>
          <a:blip r:embed="rId2"/>
          <a:stretch/>
        </p:blipFill>
        <p:spPr>
          <a:xfrm>
            <a:off x="3636000" y="834120"/>
            <a:ext cx="5180400" cy="5894640"/>
          </a:xfrm>
          <a:prstGeom prst="rect">
            <a:avLst/>
          </a:prstGeom>
          <a:ln>
            <a:noFill/>
          </a:ln>
        </p:spPr>
      </p:pic>
      <p:pic>
        <p:nvPicPr>
          <p:cNvPr id="120" name="Content Placeholder 4"/>
          <p:cNvPicPr/>
          <p:nvPr/>
        </p:nvPicPr>
        <p:blipFill>
          <a:blip r:embed="rId3"/>
          <a:srcRect l="17575" t="10744" r="9591" b="20064"/>
          <a:stretch/>
        </p:blipFill>
        <p:spPr>
          <a:xfrm>
            <a:off x="5517360" y="2024280"/>
            <a:ext cx="6530040" cy="3799440"/>
          </a:xfrm>
          <a:prstGeom prst="rect">
            <a:avLst/>
          </a:prstGeom>
          <a:ln>
            <a:noFill/>
          </a:ln>
        </p:spPr>
      </p:pic>
      <p:sp>
        <p:nvSpPr>
          <p:cNvPr id="121" name="CustomShape 2"/>
          <p:cNvSpPr/>
          <p:nvPr/>
        </p:nvSpPr>
        <p:spPr>
          <a:xfrm>
            <a:off x="114480" y="965520"/>
            <a:ext cx="3406680" cy="5302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uFill>
                  <a:solidFill>
                    <a:srgbClr val="FFFFFF"/>
                  </a:solidFill>
                </a:uFill>
                <a:latin typeface="Century Gothic"/>
              </a:rPr>
              <a:t>In addition to publishing the vehicle visualizations for RVIZ, my object detection publishes a ROS topic with detailed information about the vehicles.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The values for type and location had to be modified based on the location to improve accuracy.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Location, distance, type, and size information are fully implemented.</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Heading and speed exist as placeholders.</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0" y="0"/>
            <a:ext cx="10457640" cy="1400040"/>
          </a:xfrm>
          <a:prstGeom prst="rect">
            <a:avLst/>
          </a:prstGeom>
          <a:noFill/>
          <a:ln>
            <a:noFill/>
          </a:ln>
        </p:spPr>
        <p:txBody>
          <a:bodyPr/>
          <a:lstStyle/>
          <a:p>
            <a:pPr>
              <a:lnSpc>
                <a:spcPct val="100000"/>
              </a:lnSpc>
            </a:pPr>
            <a:r>
              <a:rPr lang="en-US" sz="4200" b="0" strike="noStrike" spc="-1">
                <a:solidFill>
                  <a:srgbClr val="EBEBEB"/>
                </a:solidFill>
                <a:uFill>
                  <a:solidFill>
                    <a:srgbClr val="FFFFFF"/>
                  </a:solidFill>
                </a:uFill>
                <a:latin typeface="Century Gothic"/>
              </a:rPr>
              <a:t>Live data</a:t>
            </a:r>
            <a:endParaRPr lang="en-US" sz="1800" b="0" strike="noStrike" spc="-1">
              <a:solidFill>
                <a:srgbClr val="FFFFFF"/>
              </a:solidFill>
              <a:uFill>
                <a:solidFill>
                  <a:srgbClr val="FFFFFF"/>
                </a:solidFill>
              </a:uFill>
              <a:latin typeface="Century Gothic"/>
            </a:endParaRPr>
          </a:p>
        </p:txBody>
      </p:sp>
      <p:pic>
        <p:nvPicPr>
          <p:cNvPr id="123" name="Content Placeholder 4"/>
          <p:cNvPicPr/>
          <p:nvPr/>
        </p:nvPicPr>
        <p:blipFill>
          <a:blip r:embed="rId2"/>
          <a:srcRect l="20813" t="8285" r="15161" b="9908"/>
          <a:stretch/>
        </p:blipFill>
        <p:spPr>
          <a:xfrm>
            <a:off x="6144480" y="784080"/>
            <a:ext cx="4110120" cy="3216600"/>
          </a:xfrm>
          <a:prstGeom prst="rect">
            <a:avLst/>
          </a:prstGeom>
          <a:ln>
            <a:noFill/>
          </a:ln>
        </p:spPr>
      </p:pic>
      <p:pic>
        <p:nvPicPr>
          <p:cNvPr id="124" name="Picture 6"/>
          <p:cNvPicPr/>
          <p:nvPr/>
        </p:nvPicPr>
        <p:blipFill>
          <a:blip r:embed="rId3"/>
          <a:srcRect l="21163" t="12553" r="19049" b="26386"/>
          <a:stretch/>
        </p:blipFill>
        <p:spPr>
          <a:xfrm>
            <a:off x="7728840" y="4065840"/>
            <a:ext cx="4299840" cy="2689560"/>
          </a:xfrm>
          <a:prstGeom prst="rect">
            <a:avLst/>
          </a:prstGeom>
          <a:ln>
            <a:noFill/>
          </a:ln>
        </p:spPr>
      </p:pic>
      <p:pic>
        <p:nvPicPr>
          <p:cNvPr id="125" name="Picture 8"/>
          <p:cNvPicPr/>
          <p:nvPr/>
        </p:nvPicPr>
        <p:blipFill>
          <a:blip r:embed="rId4"/>
          <a:srcRect l="23780" t="19026" r="10248" b="11249"/>
          <a:stretch/>
        </p:blipFill>
        <p:spPr>
          <a:xfrm>
            <a:off x="3506040" y="4065840"/>
            <a:ext cx="4155120" cy="2689560"/>
          </a:xfrm>
          <a:prstGeom prst="rect">
            <a:avLst/>
          </a:prstGeom>
          <a:ln>
            <a:noFill/>
          </a:ln>
        </p:spPr>
      </p:pic>
      <p:sp>
        <p:nvSpPr>
          <p:cNvPr id="126" name="CustomShape 2"/>
          <p:cNvSpPr/>
          <p:nvPr/>
        </p:nvSpPr>
        <p:spPr>
          <a:xfrm>
            <a:off x="100080" y="921600"/>
            <a:ext cx="4655160" cy="612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uFill>
                  <a:solidFill>
                    <a:srgbClr val="FFFFFF"/>
                  </a:solidFill>
                </a:uFill>
                <a:latin typeface="Century Gothic"/>
              </a:rPr>
              <a:t>Created a script for quickly configuring static IP for setting up a device to communicate with the lidar.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Used rosbag to record PC2 topics and play them back later.</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Ran into difficulty with the speed efficiency of my program. Had to play data back at reduced speed.</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Data is much more complex</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than original static dataset.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Ran into frequent false</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positives and negatives </a:t>
            </a: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for object detection.</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0" y="0"/>
            <a:ext cx="9404280" cy="1400040"/>
          </a:xfrm>
          <a:prstGeom prst="rect">
            <a:avLst/>
          </a:prstGeom>
          <a:noFill/>
          <a:ln>
            <a:noFill/>
          </a:ln>
        </p:spPr>
        <p:txBody>
          <a:bodyPr/>
          <a:lstStyle/>
          <a:p>
            <a:pPr>
              <a:lnSpc>
                <a:spcPct val="100000"/>
              </a:lnSpc>
            </a:pPr>
            <a:r>
              <a:rPr lang="en-US" sz="4200" b="0" strike="noStrike" spc="-1">
                <a:solidFill>
                  <a:srgbClr val="EBEBEB"/>
                </a:solidFill>
                <a:uFill>
                  <a:solidFill>
                    <a:srgbClr val="FFFFFF"/>
                  </a:solidFill>
                </a:uFill>
                <a:latin typeface="Century Gothic"/>
              </a:rPr>
              <a:t>Hypothesis Verification for 3D Object Recognition</a:t>
            </a:r>
            <a:endParaRPr lang="en-US" sz="1800" b="0" strike="noStrike" spc="-1">
              <a:solidFill>
                <a:srgbClr val="FFFFFF"/>
              </a:solidFill>
              <a:uFill>
                <a:solidFill>
                  <a:srgbClr val="FFFFFF"/>
                </a:solidFill>
              </a:uFill>
              <a:latin typeface="Century Gothic"/>
            </a:endParaRPr>
          </a:p>
        </p:txBody>
      </p:sp>
      <p:pic>
        <p:nvPicPr>
          <p:cNvPr id="128" name="Content Placeholder 4"/>
          <p:cNvPicPr/>
          <p:nvPr/>
        </p:nvPicPr>
        <p:blipFill>
          <a:blip r:embed="rId2"/>
          <a:srcRect l="27411" t="6726" r="14526"/>
          <a:stretch/>
        </p:blipFill>
        <p:spPr>
          <a:xfrm>
            <a:off x="5921280" y="1281600"/>
            <a:ext cx="5732640" cy="5223600"/>
          </a:xfrm>
          <a:prstGeom prst="rect">
            <a:avLst/>
          </a:prstGeom>
          <a:ln>
            <a:noFill/>
          </a:ln>
        </p:spPr>
      </p:pic>
      <p:sp>
        <p:nvSpPr>
          <p:cNvPr id="129" name="CustomShape 2"/>
          <p:cNvSpPr/>
          <p:nvPr/>
        </p:nvSpPr>
        <p:spPr>
          <a:xfrm>
            <a:off x="499680" y="1504080"/>
            <a:ext cx="5261040" cy="639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uFill>
                  <a:solidFill>
                    <a:srgbClr val="FFFFFF"/>
                  </a:solidFill>
                </a:uFill>
                <a:latin typeface="Century Gothic"/>
              </a:rPr>
              <a:t>As an experiment I played around with implementing a PCL hypothesis verification algorithm outside of ROS.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I made a point cloud of an ‘average’ car by merging cars in a sample.</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With a lot of tuning of the algorithm I was able to get a good result only occasionally and under ideal circumstances.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To truly implement this kind of object detection machine learning and lots of training data would need to be used.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Done properly with machine learning this method could provide much higher location and type accuracy.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0" y="0"/>
            <a:ext cx="9404280" cy="1400040"/>
          </a:xfrm>
          <a:prstGeom prst="rect">
            <a:avLst/>
          </a:prstGeom>
          <a:noFill/>
          <a:ln>
            <a:noFill/>
          </a:ln>
        </p:spPr>
        <p:txBody>
          <a:bodyPr/>
          <a:lstStyle/>
          <a:p>
            <a:pPr>
              <a:lnSpc>
                <a:spcPct val="100000"/>
              </a:lnSpc>
            </a:pPr>
            <a:r>
              <a:rPr lang="en-US" sz="4200" b="0" strike="noStrike" spc="-1">
                <a:solidFill>
                  <a:srgbClr val="EBEBEB"/>
                </a:solidFill>
                <a:uFill>
                  <a:solidFill>
                    <a:srgbClr val="FFFFFF"/>
                  </a:solidFill>
                </a:uFill>
                <a:latin typeface="Century Gothic"/>
              </a:rPr>
              <a:t>Switching to using ROS Nodelets</a:t>
            </a:r>
            <a:endParaRPr lang="en-US" sz="1800" b="0" strike="noStrike" spc="-1">
              <a:solidFill>
                <a:srgbClr val="FFFFFF"/>
              </a:solidFill>
              <a:uFill>
                <a:solidFill>
                  <a:srgbClr val="FFFFFF"/>
                </a:solidFill>
              </a:uFill>
              <a:latin typeface="Century Gothic"/>
            </a:endParaRPr>
          </a:p>
        </p:txBody>
      </p:sp>
      <p:pic>
        <p:nvPicPr>
          <p:cNvPr id="131" name="Picture 3"/>
          <p:cNvPicPr/>
          <p:nvPr/>
        </p:nvPicPr>
        <p:blipFill>
          <a:blip r:embed="rId2"/>
          <a:stretch/>
        </p:blipFill>
        <p:spPr>
          <a:xfrm>
            <a:off x="6551640" y="1175400"/>
            <a:ext cx="4345560" cy="5394240"/>
          </a:xfrm>
          <a:prstGeom prst="rect">
            <a:avLst/>
          </a:prstGeom>
          <a:ln>
            <a:noFill/>
          </a:ln>
        </p:spPr>
      </p:pic>
      <p:sp>
        <p:nvSpPr>
          <p:cNvPr id="132" name="CustomShape 2"/>
          <p:cNvSpPr/>
          <p:nvPr/>
        </p:nvSpPr>
        <p:spPr>
          <a:xfrm>
            <a:off x="473040" y="1175400"/>
            <a:ext cx="5562000" cy="5850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a:solidFill>
                  <a:srgbClr val="FFFFFF"/>
                </a:solidFill>
                <a:uFill>
                  <a:solidFill>
                    <a:srgbClr val="FFFFFF"/>
                  </a:solidFill>
                </a:uFill>
                <a:latin typeface="Century Gothic"/>
              </a:rPr>
              <a:t>To try and compensate for runtime performance issues that occurred when using live data I ported my ROS nodes to nodelets.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Nodelets allow for zero copy transport between algorithms. This can be done because the nodelet topics are actually C pointers. This is achieved by utilizing C plugins, allowing for dynamically loading nodelets.</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r>
              <a:rPr lang="en-US" sz="1800" b="0" strike="noStrike" spc="-1">
                <a:solidFill>
                  <a:srgbClr val="FFFFFF"/>
                </a:solidFill>
                <a:uFill>
                  <a:solidFill>
                    <a:srgbClr val="FFFFFF"/>
                  </a:solidFill>
                </a:uFill>
                <a:latin typeface="Century Gothic"/>
              </a:rPr>
              <a:t>These nodelets can behave like they are their own node but can communicate with each other as quickly as if their code was in the same node. Creating a best of both worlds scenario with modularity and efficiency.  </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9826</TotalTime>
  <Words>919</Words>
  <Application>Microsoft Office PowerPoint</Application>
  <PresentationFormat>Widescreen</PresentationFormat>
  <Paragraphs>117</Paragraphs>
  <Slides>11</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Century Gothic</vt:lpstr>
      <vt:lpstr>DejaVu Sans</vt:lpstr>
      <vt:lpstr>StarSymbol</vt:lpstr>
      <vt:lpstr>Symbol</vt:lpstr>
      <vt:lpstr>Times New Roman</vt:lpstr>
      <vt:lpstr>Wingdings</vt:lpstr>
      <vt:lpstr>Wingdings 3</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SAIC Motor Summer Intern Project Lidar Utility</dc:title>
  <dc:subject/>
  <dc:creator>Gamarra, Nikolas Xarles</dc:creator>
  <dc:description/>
  <cp:lastModifiedBy>Gamarra, Nikolas Xarles</cp:lastModifiedBy>
  <cp:revision>63</cp:revision>
  <dcterms:created xsi:type="dcterms:W3CDTF">2018-07-01T04:13:08Z</dcterms:created>
  <dcterms:modified xsi:type="dcterms:W3CDTF">2018-07-10T15:03:15Z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11</vt:i4>
  </property>
</Properties>
</file>